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0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29"/>
  </p:notesMasterIdLst>
  <p:sldIdLst>
    <p:sldId id="256" r:id="rId2"/>
    <p:sldId id="281" r:id="rId3"/>
    <p:sldId id="258" r:id="rId4"/>
    <p:sldId id="261" r:id="rId5"/>
    <p:sldId id="263" r:id="rId6"/>
    <p:sldId id="260" r:id="rId7"/>
    <p:sldId id="257" r:id="rId8"/>
    <p:sldId id="284" r:id="rId9"/>
    <p:sldId id="266" r:id="rId10"/>
    <p:sldId id="264" r:id="rId11"/>
    <p:sldId id="265" r:id="rId12"/>
    <p:sldId id="267" r:id="rId13"/>
    <p:sldId id="268" r:id="rId14"/>
    <p:sldId id="269" r:id="rId15"/>
    <p:sldId id="270" r:id="rId16"/>
    <p:sldId id="283" r:id="rId17"/>
    <p:sldId id="282" r:id="rId18"/>
    <p:sldId id="271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72" r:id="rId27"/>
    <p:sldId id="280" r:id="rId2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5888" autoAdjust="0"/>
  </p:normalViewPr>
  <p:slideViewPr>
    <p:cSldViewPr snapToGrid="0" snapToObjects="1">
      <p:cViewPr varScale="1">
        <p:scale>
          <a:sx n="63" d="100"/>
          <a:sy n="63" d="100"/>
        </p:scale>
        <p:origin x="-255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interSettings" Target="printerSettings/printerSettings1.bin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3D8D1DA-BDF5-E946-84B5-506DDE6A840C}" type="doc">
      <dgm:prSet loTypeId="urn:microsoft.com/office/officeart/2005/8/layout/chevron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3FDAE6B-DC2D-BF44-AD5B-482DC2005A4A}">
      <dgm:prSet phldrT="[Text]"/>
      <dgm:spPr/>
      <dgm:t>
        <a:bodyPr/>
        <a:lstStyle/>
        <a:p>
          <a:r>
            <a:rPr lang="en-US" dirty="0" err="1" smtClean="0"/>
            <a:t>Buku</a:t>
          </a:r>
          <a:r>
            <a:rPr lang="en-US" dirty="0" smtClean="0"/>
            <a:t> </a:t>
          </a:r>
          <a:r>
            <a:rPr lang="en-US" dirty="0" err="1" smtClean="0"/>
            <a:t>Tamu</a:t>
          </a:r>
          <a:endParaRPr lang="en-US" dirty="0"/>
        </a:p>
      </dgm:t>
    </dgm:pt>
    <dgm:pt modelId="{C8B39871-8238-4441-8339-15510D955814}" type="parTrans" cxnId="{6DEC585A-EEB0-3D45-8EC1-2473235409A3}">
      <dgm:prSet/>
      <dgm:spPr/>
      <dgm:t>
        <a:bodyPr/>
        <a:lstStyle/>
        <a:p>
          <a:endParaRPr lang="en-US"/>
        </a:p>
      </dgm:t>
    </dgm:pt>
    <dgm:pt modelId="{1A7603D5-3243-CE4D-B525-857201903FE8}" type="sibTrans" cxnId="{6DEC585A-EEB0-3D45-8EC1-2473235409A3}">
      <dgm:prSet/>
      <dgm:spPr/>
      <dgm:t>
        <a:bodyPr/>
        <a:lstStyle/>
        <a:p>
          <a:endParaRPr lang="en-US"/>
        </a:p>
      </dgm:t>
    </dgm:pt>
    <dgm:pt modelId="{DFE62EFE-A0C2-4A43-B995-1F186370D106}">
      <dgm:prSet phldrT="[Text]"/>
      <dgm:spPr/>
      <dgm:t>
        <a:bodyPr/>
        <a:lstStyle/>
        <a:p>
          <a:r>
            <a:rPr lang="en-US" dirty="0" smtClean="0"/>
            <a:t>Data </a:t>
          </a:r>
          <a:r>
            <a:rPr lang="en-US" dirty="0" err="1" smtClean="0"/>
            <a:t>diri</a:t>
          </a:r>
          <a:r>
            <a:rPr lang="en-US" dirty="0" smtClean="0"/>
            <a:t> </a:t>
          </a:r>
          <a:r>
            <a:rPr lang="en-US" dirty="0" err="1" smtClean="0"/>
            <a:t>Klien</a:t>
          </a:r>
          <a:endParaRPr lang="en-US" dirty="0"/>
        </a:p>
      </dgm:t>
    </dgm:pt>
    <dgm:pt modelId="{6585E6B9-3E52-5449-BD71-C5F3826286CF}" type="parTrans" cxnId="{2BC003AD-31BD-6B46-8730-80EB26082E16}">
      <dgm:prSet/>
      <dgm:spPr/>
      <dgm:t>
        <a:bodyPr/>
        <a:lstStyle/>
        <a:p>
          <a:endParaRPr lang="en-US"/>
        </a:p>
      </dgm:t>
    </dgm:pt>
    <dgm:pt modelId="{4A1FA926-37EB-3949-B061-C4D03D5ECFD4}" type="sibTrans" cxnId="{2BC003AD-31BD-6B46-8730-80EB26082E16}">
      <dgm:prSet/>
      <dgm:spPr/>
      <dgm:t>
        <a:bodyPr/>
        <a:lstStyle/>
        <a:p>
          <a:endParaRPr lang="en-US"/>
        </a:p>
      </dgm:t>
    </dgm:pt>
    <dgm:pt modelId="{E6C5B091-E3C8-3F46-A00F-15EB2E6C7B31}">
      <dgm:prSet phldrT="[Text]"/>
      <dgm:spPr/>
      <dgm:t>
        <a:bodyPr/>
        <a:lstStyle/>
        <a:p>
          <a:r>
            <a:rPr lang="en-US" dirty="0" err="1" smtClean="0"/>
            <a:t>Keperluan</a:t>
          </a:r>
          <a:endParaRPr lang="en-US" dirty="0"/>
        </a:p>
      </dgm:t>
    </dgm:pt>
    <dgm:pt modelId="{28482B11-C64A-E649-A7CF-9E3B923E4DD2}" type="parTrans" cxnId="{CDE91714-359B-2E49-AA14-62085581BC08}">
      <dgm:prSet/>
      <dgm:spPr/>
      <dgm:t>
        <a:bodyPr/>
        <a:lstStyle/>
        <a:p>
          <a:endParaRPr lang="en-US"/>
        </a:p>
      </dgm:t>
    </dgm:pt>
    <dgm:pt modelId="{6A9A135D-C59D-2242-9A0A-ABF6C4588058}" type="sibTrans" cxnId="{CDE91714-359B-2E49-AA14-62085581BC08}">
      <dgm:prSet/>
      <dgm:spPr/>
      <dgm:t>
        <a:bodyPr/>
        <a:lstStyle/>
        <a:p>
          <a:endParaRPr lang="en-US"/>
        </a:p>
      </dgm:t>
    </dgm:pt>
    <dgm:pt modelId="{E0D88CC9-2E78-514E-AB0E-E15B95332A3C}">
      <dgm:prSet phldrT="[Text]"/>
      <dgm:spPr/>
      <dgm:t>
        <a:bodyPr/>
        <a:lstStyle/>
        <a:p>
          <a:r>
            <a:rPr lang="en-US" dirty="0" err="1" smtClean="0"/>
            <a:t>Layanan</a:t>
          </a:r>
          <a:r>
            <a:rPr lang="en-US" dirty="0" smtClean="0"/>
            <a:t> </a:t>
          </a:r>
          <a:r>
            <a:rPr lang="en-US" dirty="0" err="1" smtClean="0"/>
            <a:t>Notaris</a:t>
          </a:r>
          <a:endParaRPr lang="en-US" dirty="0"/>
        </a:p>
      </dgm:t>
    </dgm:pt>
    <dgm:pt modelId="{B0FF376E-9CED-A740-BBB9-896821DB4549}" type="parTrans" cxnId="{F2E4C8F6-8FC0-F548-86FC-CE0A9F091986}">
      <dgm:prSet/>
      <dgm:spPr/>
      <dgm:t>
        <a:bodyPr/>
        <a:lstStyle/>
        <a:p>
          <a:endParaRPr lang="en-US"/>
        </a:p>
      </dgm:t>
    </dgm:pt>
    <dgm:pt modelId="{D1916F91-D9E2-314B-94D9-33FE788BCD1B}" type="sibTrans" cxnId="{F2E4C8F6-8FC0-F548-86FC-CE0A9F091986}">
      <dgm:prSet/>
      <dgm:spPr/>
      <dgm:t>
        <a:bodyPr/>
        <a:lstStyle/>
        <a:p>
          <a:endParaRPr lang="en-US"/>
        </a:p>
      </dgm:t>
    </dgm:pt>
    <dgm:pt modelId="{2FC47D04-CAB5-1C44-AFC3-895A992EAF85}">
      <dgm:prSet phldrT="[Text]"/>
      <dgm:spPr/>
      <dgm:t>
        <a:bodyPr/>
        <a:lstStyle/>
        <a:p>
          <a:r>
            <a:rPr lang="en-US" dirty="0" smtClean="0"/>
            <a:t>Data </a:t>
          </a:r>
          <a:r>
            <a:rPr lang="en-US" dirty="0" err="1" smtClean="0"/>
            <a:t>Subyek</a:t>
          </a:r>
          <a:r>
            <a:rPr lang="en-US" dirty="0" smtClean="0"/>
            <a:t> &amp; </a:t>
          </a:r>
          <a:r>
            <a:rPr lang="en-US" dirty="0" err="1" smtClean="0"/>
            <a:t>Obyek</a:t>
          </a:r>
          <a:endParaRPr lang="en-US" dirty="0"/>
        </a:p>
      </dgm:t>
    </dgm:pt>
    <dgm:pt modelId="{FD51526F-E828-9648-9227-5F7816FC7D56}" type="parTrans" cxnId="{7E716CCC-0366-DB42-B031-0D338F017E4B}">
      <dgm:prSet/>
      <dgm:spPr/>
      <dgm:t>
        <a:bodyPr/>
        <a:lstStyle/>
        <a:p>
          <a:endParaRPr lang="en-US"/>
        </a:p>
      </dgm:t>
    </dgm:pt>
    <dgm:pt modelId="{1121AA18-EDE1-4641-90F8-BBCF862E609B}" type="sibTrans" cxnId="{7E716CCC-0366-DB42-B031-0D338F017E4B}">
      <dgm:prSet/>
      <dgm:spPr/>
      <dgm:t>
        <a:bodyPr/>
        <a:lstStyle/>
        <a:p>
          <a:endParaRPr lang="en-US"/>
        </a:p>
      </dgm:t>
    </dgm:pt>
    <dgm:pt modelId="{7BC20179-9C72-B546-818F-D68265D95CD6}">
      <dgm:prSet phldrT="[Text]"/>
      <dgm:spPr/>
      <dgm:t>
        <a:bodyPr/>
        <a:lstStyle/>
        <a:p>
          <a:r>
            <a:rPr lang="en-US" dirty="0" err="1" smtClean="0"/>
            <a:t>Analisa</a:t>
          </a:r>
          <a:r>
            <a:rPr lang="en-US" dirty="0" smtClean="0"/>
            <a:t> </a:t>
          </a:r>
          <a:r>
            <a:rPr lang="en-US" dirty="0" err="1" smtClean="0"/>
            <a:t>Kebutuhan</a:t>
          </a:r>
          <a:r>
            <a:rPr lang="en-US" dirty="0" smtClean="0"/>
            <a:t> </a:t>
          </a:r>
          <a:r>
            <a:rPr lang="en-US" dirty="0" err="1" smtClean="0"/>
            <a:t>Klien</a:t>
          </a:r>
          <a:endParaRPr lang="en-US" dirty="0"/>
        </a:p>
      </dgm:t>
    </dgm:pt>
    <dgm:pt modelId="{7E0D6EED-6886-D345-A37D-54EEEEF30626}" type="parTrans" cxnId="{70A9E2F2-69C4-FB4D-AA41-CE75971B4FD1}">
      <dgm:prSet/>
      <dgm:spPr/>
      <dgm:t>
        <a:bodyPr/>
        <a:lstStyle/>
        <a:p>
          <a:endParaRPr lang="en-US"/>
        </a:p>
      </dgm:t>
    </dgm:pt>
    <dgm:pt modelId="{761F3886-CB24-3040-8E6C-B565A9F1BEA6}" type="sibTrans" cxnId="{70A9E2F2-69C4-FB4D-AA41-CE75971B4FD1}">
      <dgm:prSet/>
      <dgm:spPr/>
      <dgm:t>
        <a:bodyPr/>
        <a:lstStyle/>
        <a:p>
          <a:endParaRPr lang="en-US"/>
        </a:p>
      </dgm:t>
    </dgm:pt>
    <dgm:pt modelId="{968FBEE3-FECC-9541-9C89-A2C2F348E7AC}">
      <dgm:prSet phldrT="[Text]"/>
      <dgm:spPr/>
      <dgm:t>
        <a:bodyPr/>
        <a:lstStyle/>
        <a:p>
          <a:r>
            <a:rPr lang="en-US" dirty="0" err="1" smtClean="0"/>
            <a:t>Kasir</a:t>
          </a:r>
          <a:endParaRPr lang="en-US" dirty="0"/>
        </a:p>
      </dgm:t>
    </dgm:pt>
    <dgm:pt modelId="{595170F0-B830-6545-AF0B-7C6E2407B081}" type="parTrans" cxnId="{C3DF6263-F993-3847-9C63-C7A5DD9B1D25}">
      <dgm:prSet/>
      <dgm:spPr/>
      <dgm:t>
        <a:bodyPr/>
        <a:lstStyle/>
        <a:p>
          <a:endParaRPr lang="en-US"/>
        </a:p>
      </dgm:t>
    </dgm:pt>
    <dgm:pt modelId="{4FB6730D-ACA4-094A-B7D3-B02AE918488B}" type="sibTrans" cxnId="{C3DF6263-F993-3847-9C63-C7A5DD9B1D25}">
      <dgm:prSet/>
      <dgm:spPr/>
      <dgm:t>
        <a:bodyPr/>
        <a:lstStyle/>
        <a:p>
          <a:endParaRPr lang="en-US"/>
        </a:p>
      </dgm:t>
    </dgm:pt>
    <dgm:pt modelId="{F48ADF6C-C753-B54F-9E95-FCCFF859E4C9}">
      <dgm:prSet phldrT="[Text]"/>
      <dgm:spPr/>
      <dgm:t>
        <a:bodyPr/>
        <a:lstStyle/>
        <a:p>
          <a:r>
            <a:rPr lang="en-US" dirty="0" err="1" smtClean="0"/>
            <a:t>Uang</a:t>
          </a:r>
          <a:r>
            <a:rPr lang="en-US" dirty="0" smtClean="0"/>
            <a:t> </a:t>
          </a:r>
          <a:r>
            <a:rPr lang="en-US" dirty="0" err="1" smtClean="0"/>
            <a:t>muka</a:t>
          </a:r>
          <a:endParaRPr lang="en-US" dirty="0"/>
        </a:p>
      </dgm:t>
    </dgm:pt>
    <dgm:pt modelId="{40A8AE49-D442-114E-8BDB-2B5F1A169DC2}" type="parTrans" cxnId="{AE9F5E78-A20A-B74D-97A6-BB59665DEBC0}">
      <dgm:prSet/>
      <dgm:spPr/>
      <dgm:t>
        <a:bodyPr/>
        <a:lstStyle/>
        <a:p>
          <a:endParaRPr lang="en-US"/>
        </a:p>
      </dgm:t>
    </dgm:pt>
    <dgm:pt modelId="{552A906A-C431-6B4E-9FA2-5C020B1A0B19}" type="sibTrans" cxnId="{AE9F5E78-A20A-B74D-97A6-BB59665DEBC0}">
      <dgm:prSet/>
      <dgm:spPr/>
      <dgm:t>
        <a:bodyPr/>
        <a:lstStyle/>
        <a:p>
          <a:endParaRPr lang="en-US"/>
        </a:p>
      </dgm:t>
    </dgm:pt>
    <dgm:pt modelId="{28D11BCF-C69D-4741-8A0D-5ACBABEBF548}">
      <dgm:prSet phldrT="[Text]"/>
      <dgm:spPr/>
      <dgm:t>
        <a:bodyPr/>
        <a:lstStyle/>
        <a:p>
          <a:r>
            <a:rPr lang="en-US" dirty="0" err="1" smtClean="0"/>
            <a:t>Tanda</a:t>
          </a:r>
          <a:r>
            <a:rPr lang="en-US" dirty="0" smtClean="0"/>
            <a:t> </a:t>
          </a:r>
          <a:r>
            <a:rPr lang="en-US" dirty="0" err="1" smtClean="0"/>
            <a:t>terima</a:t>
          </a:r>
          <a:r>
            <a:rPr lang="en-US" dirty="0" smtClean="0"/>
            <a:t> </a:t>
          </a:r>
          <a:r>
            <a:rPr lang="en-US" dirty="0" err="1" smtClean="0"/>
            <a:t>berkas</a:t>
          </a:r>
          <a:endParaRPr lang="en-US" dirty="0"/>
        </a:p>
      </dgm:t>
    </dgm:pt>
    <dgm:pt modelId="{990096F4-8B4D-1B45-BF7D-0E5C6934F10B}" type="parTrans" cxnId="{250E78DF-C399-B24D-B37E-E8BE089256D4}">
      <dgm:prSet/>
      <dgm:spPr/>
      <dgm:t>
        <a:bodyPr/>
        <a:lstStyle/>
        <a:p>
          <a:endParaRPr lang="en-US"/>
        </a:p>
      </dgm:t>
    </dgm:pt>
    <dgm:pt modelId="{D35FFBD7-FB3D-884D-A721-4EC686BBA4A6}" type="sibTrans" cxnId="{250E78DF-C399-B24D-B37E-E8BE089256D4}">
      <dgm:prSet/>
      <dgm:spPr/>
      <dgm:t>
        <a:bodyPr/>
        <a:lstStyle/>
        <a:p>
          <a:endParaRPr lang="en-US"/>
        </a:p>
      </dgm:t>
    </dgm:pt>
    <dgm:pt modelId="{E2853BFE-A285-E643-82F5-7D6183B94C5D}" type="pres">
      <dgm:prSet presAssocID="{63D8D1DA-BDF5-E946-84B5-506DDE6A840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67F591F-4E3F-B64D-9AF8-B71658A52777}" type="pres">
      <dgm:prSet presAssocID="{83FDAE6B-DC2D-BF44-AD5B-482DC2005A4A}" presName="composite" presStyleCnt="0"/>
      <dgm:spPr/>
    </dgm:pt>
    <dgm:pt modelId="{ECD139D9-2F2C-9A4D-ACF9-B23C59F87F64}" type="pres">
      <dgm:prSet presAssocID="{83FDAE6B-DC2D-BF44-AD5B-482DC2005A4A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DB88E3B-0DCE-7846-B3F6-AB6366424BEC}" type="pres">
      <dgm:prSet presAssocID="{83FDAE6B-DC2D-BF44-AD5B-482DC2005A4A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E8C1555-4818-7B42-BDF6-2F51EB695441}" type="pres">
      <dgm:prSet presAssocID="{1A7603D5-3243-CE4D-B525-857201903FE8}" presName="sp" presStyleCnt="0"/>
      <dgm:spPr/>
    </dgm:pt>
    <dgm:pt modelId="{0AAED1C9-B1F6-E247-8F3E-B1A64DD862D5}" type="pres">
      <dgm:prSet presAssocID="{E0D88CC9-2E78-514E-AB0E-E15B95332A3C}" presName="composite" presStyleCnt="0"/>
      <dgm:spPr/>
    </dgm:pt>
    <dgm:pt modelId="{BFBBB22C-A9AC-F64D-9A07-D36F380228E7}" type="pres">
      <dgm:prSet presAssocID="{E0D88CC9-2E78-514E-AB0E-E15B95332A3C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E41420F-7879-1C4A-9819-3E03D7D9317C}" type="pres">
      <dgm:prSet presAssocID="{E0D88CC9-2E78-514E-AB0E-E15B95332A3C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A85865F-A574-B04B-B6C9-6EBC0D52699A}" type="pres">
      <dgm:prSet presAssocID="{D1916F91-D9E2-314B-94D9-33FE788BCD1B}" presName="sp" presStyleCnt="0"/>
      <dgm:spPr/>
    </dgm:pt>
    <dgm:pt modelId="{43447E50-703C-1945-B90A-43306BF4AF0B}" type="pres">
      <dgm:prSet presAssocID="{968FBEE3-FECC-9541-9C89-A2C2F348E7AC}" presName="composite" presStyleCnt="0"/>
      <dgm:spPr/>
    </dgm:pt>
    <dgm:pt modelId="{F0563F93-E933-144E-92CD-1A2E2D77A1AB}" type="pres">
      <dgm:prSet presAssocID="{968FBEE3-FECC-9541-9C89-A2C2F348E7AC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063667-CC5C-1644-A522-FC01777B827E}" type="pres">
      <dgm:prSet presAssocID="{968FBEE3-FECC-9541-9C89-A2C2F348E7AC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0A9E2F2-69C4-FB4D-AA41-CE75971B4FD1}" srcId="{E0D88CC9-2E78-514E-AB0E-E15B95332A3C}" destId="{7BC20179-9C72-B546-818F-D68265D95CD6}" srcOrd="1" destOrd="0" parTransId="{7E0D6EED-6886-D345-A37D-54EEEEF30626}" sibTransId="{761F3886-CB24-3040-8E6C-B565A9F1BEA6}"/>
    <dgm:cxn modelId="{250E78DF-C399-B24D-B37E-E8BE089256D4}" srcId="{968FBEE3-FECC-9541-9C89-A2C2F348E7AC}" destId="{28D11BCF-C69D-4741-8A0D-5ACBABEBF548}" srcOrd="1" destOrd="0" parTransId="{990096F4-8B4D-1B45-BF7D-0E5C6934F10B}" sibTransId="{D35FFBD7-FB3D-884D-A721-4EC686BBA4A6}"/>
    <dgm:cxn modelId="{999D77C0-2798-8B49-A58D-750C0FF17350}" type="presOf" srcId="{F48ADF6C-C753-B54F-9E95-FCCFF859E4C9}" destId="{BD063667-CC5C-1644-A522-FC01777B827E}" srcOrd="0" destOrd="0" presId="urn:microsoft.com/office/officeart/2005/8/layout/chevron2"/>
    <dgm:cxn modelId="{CE53EFFB-4BA0-3645-B764-46ACF60CED04}" type="presOf" srcId="{7BC20179-9C72-B546-818F-D68265D95CD6}" destId="{2E41420F-7879-1C4A-9819-3E03D7D9317C}" srcOrd="0" destOrd="1" presId="urn:microsoft.com/office/officeart/2005/8/layout/chevron2"/>
    <dgm:cxn modelId="{4C4D22F5-795D-D345-BCCF-F1FDEBD8DED4}" type="presOf" srcId="{E6C5B091-E3C8-3F46-A00F-15EB2E6C7B31}" destId="{8DB88E3B-0DCE-7846-B3F6-AB6366424BEC}" srcOrd="0" destOrd="1" presId="urn:microsoft.com/office/officeart/2005/8/layout/chevron2"/>
    <dgm:cxn modelId="{FF428317-86E0-B943-ACEB-EECA236501A3}" type="presOf" srcId="{83FDAE6B-DC2D-BF44-AD5B-482DC2005A4A}" destId="{ECD139D9-2F2C-9A4D-ACF9-B23C59F87F64}" srcOrd="0" destOrd="0" presId="urn:microsoft.com/office/officeart/2005/8/layout/chevron2"/>
    <dgm:cxn modelId="{C3DF6263-F993-3847-9C63-C7A5DD9B1D25}" srcId="{63D8D1DA-BDF5-E946-84B5-506DDE6A840C}" destId="{968FBEE3-FECC-9541-9C89-A2C2F348E7AC}" srcOrd="2" destOrd="0" parTransId="{595170F0-B830-6545-AF0B-7C6E2407B081}" sibTransId="{4FB6730D-ACA4-094A-B7D3-B02AE918488B}"/>
    <dgm:cxn modelId="{6A19D6A7-A729-8A46-B609-FF72F28A4471}" type="presOf" srcId="{E0D88CC9-2E78-514E-AB0E-E15B95332A3C}" destId="{BFBBB22C-A9AC-F64D-9A07-D36F380228E7}" srcOrd="0" destOrd="0" presId="urn:microsoft.com/office/officeart/2005/8/layout/chevron2"/>
    <dgm:cxn modelId="{F2E4C8F6-8FC0-F548-86FC-CE0A9F091986}" srcId="{63D8D1DA-BDF5-E946-84B5-506DDE6A840C}" destId="{E0D88CC9-2E78-514E-AB0E-E15B95332A3C}" srcOrd="1" destOrd="0" parTransId="{B0FF376E-9CED-A740-BBB9-896821DB4549}" sibTransId="{D1916F91-D9E2-314B-94D9-33FE788BCD1B}"/>
    <dgm:cxn modelId="{6DEC585A-EEB0-3D45-8EC1-2473235409A3}" srcId="{63D8D1DA-BDF5-E946-84B5-506DDE6A840C}" destId="{83FDAE6B-DC2D-BF44-AD5B-482DC2005A4A}" srcOrd="0" destOrd="0" parTransId="{C8B39871-8238-4441-8339-15510D955814}" sibTransId="{1A7603D5-3243-CE4D-B525-857201903FE8}"/>
    <dgm:cxn modelId="{0461105D-49B9-7B47-8B48-6D53F71B64FE}" type="presOf" srcId="{63D8D1DA-BDF5-E946-84B5-506DDE6A840C}" destId="{E2853BFE-A285-E643-82F5-7D6183B94C5D}" srcOrd="0" destOrd="0" presId="urn:microsoft.com/office/officeart/2005/8/layout/chevron2"/>
    <dgm:cxn modelId="{2A46117A-6F71-9A4C-AE61-68908D6A6F05}" type="presOf" srcId="{968FBEE3-FECC-9541-9C89-A2C2F348E7AC}" destId="{F0563F93-E933-144E-92CD-1A2E2D77A1AB}" srcOrd="0" destOrd="0" presId="urn:microsoft.com/office/officeart/2005/8/layout/chevron2"/>
    <dgm:cxn modelId="{2BC003AD-31BD-6B46-8730-80EB26082E16}" srcId="{83FDAE6B-DC2D-BF44-AD5B-482DC2005A4A}" destId="{DFE62EFE-A0C2-4A43-B995-1F186370D106}" srcOrd="0" destOrd="0" parTransId="{6585E6B9-3E52-5449-BD71-C5F3826286CF}" sibTransId="{4A1FA926-37EB-3949-B061-C4D03D5ECFD4}"/>
    <dgm:cxn modelId="{6353E587-4585-864D-9B65-3407C8C4FBBA}" type="presOf" srcId="{28D11BCF-C69D-4741-8A0D-5ACBABEBF548}" destId="{BD063667-CC5C-1644-A522-FC01777B827E}" srcOrd="0" destOrd="1" presId="urn:microsoft.com/office/officeart/2005/8/layout/chevron2"/>
    <dgm:cxn modelId="{243ACDF2-15A4-E943-ADCD-F5C60468E40F}" type="presOf" srcId="{DFE62EFE-A0C2-4A43-B995-1F186370D106}" destId="{8DB88E3B-0DCE-7846-B3F6-AB6366424BEC}" srcOrd="0" destOrd="0" presId="urn:microsoft.com/office/officeart/2005/8/layout/chevron2"/>
    <dgm:cxn modelId="{D15395A7-8CE8-5F46-A9CE-3F6376FE2588}" type="presOf" srcId="{2FC47D04-CAB5-1C44-AFC3-895A992EAF85}" destId="{2E41420F-7879-1C4A-9819-3E03D7D9317C}" srcOrd="0" destOrd="0" presId="urn:microsoft.com/office/officeart/2005/8/layout/chevron2"/>
    <dgm:cxn modelId="{7E716CCC-0366-DB42-B031-0D338F017E4B}" srcId="{E0D88CC9-2E78-514E-AB0E-E15B95332A3C}" destId="{2FC47D04-CAB5-1C44-AFC3-895A992EAF85}" srcOrd="0" destOrd="0" parTransId="{FD51526F-E828-9648-9227-5F7816FC7D56}" sibTransId="{1121AA18-EDE1-4641-90F8-BBCF862E609B}"/>
    <dgm:cxn modelId="{AE9F5E78-A20A-B74D-97A6-BB59665DEBC0}" srcId="{968FBEE3-FECC-9541-9C89-A2C2F348E7AC}" destId="{F48ADF6C-C753-B54F-9E95-FCCFF859E4C9}" srcOrd="0" destOrd="0" parTransId="{40A8AE49-D442-114E-8BDB-2B5F1A169DC2}" sibTransId="{552A906A-C431-6B4E-9FA2-5C020B1A0B19}"/>
    <dgm:cxn modelId="{CDE91714-359B-2E49-AA14-62085581BC08}" srcId="{83FDAE6B-DC2D-BF44-AD5B-482DC2005A4A}" destId="{E6C5B091-E3C8-3F46-A00F-15EB2E6C7B31}" srcOrd="1" destOrd="0" parTransId="{28482B11-C64A-E649-A7CF-9E3B923E4DD2}" sibTransId="{6A9A135D-C59D-2242-9A0A-ABF6C4588058}"/>
    <dgm:cxn modelId="{F456505F-B6C1-554A-B30E-2422E386CBB3}" type="presParOf" srcId="{E2853BFE-A285-E643-82F5-7D6183B94C5D}" destId="{467F591F-4E3F-B64D-9AF8-B71658A52777}" srcOrd="0" destOrd="0" presId="urn:microsoft.com/office/officeart/2005/8/layout/chevron2"/>
    <dgm:cxn modelId="{DAFEE821-E087-B448-A74F-199A9D1CA21E}" type="presParOf" srcId="{467F591F-4E3F-B64D-9AF8-B71658A52777}" destId="{ECD139D9-2F2C-9A4D-ACF9-B23C59F87F64}" srcOrd="0" destOrd="0" presId="urn:microsoft.com/office/officeart/2005/8/layout/chevron2"/>
    <dgm:cxn modelId="{885F318D-EB90-934B-A159-6DDBFEFD6AAA}" type="presParOf" srcId="{467F591F-4E3F-B64D-9AF8-B71658A52777}" destId="{8DB88E3B-0DCE-7846-B3F6-AB6366424BEC}" srcOrd="1" destOrd="0" presId="urn:microsoft.com/office/officeart/2005/8/layout/chevron2"/>
    <dgm:cxn modelId="{7927D9DE-F7BF-2746-B2B7-E305C791D14A}" type="presParOf" srcId="{E2853BFE-A285-E643-82F5-7D6183B94C5D}" destId="{2E8C1555-4818-7B42-BDF6-2F51EB695441}" srcOrd="1" destOrd="0" presId="urn:microsoft.com/office/officeart/2005/8/layout/chevron2"/>
    <dgm:cxn modelId="{4CF90583-E64D-C64C-AC04-2804E3019962}" type="presParOf" srcId="{E2853BFE-A285-E643-82F5-7D6183B94C5D}" destId="{0AAED1C9-B1F6-E247-8F3E-B1A64DD862D5}" srcOrd="2" destOrd="0" presId="urn:microsoft.com/office/officeart/2005/8/layout/chevron2"/>
    <dgm:cxn modelId="{4CFBAE51-384D-024E-9DDA-411214C03CD8}" type="presParOf" srcId="{0AAED1C9-B1F6-E247-8F3E-B1A64DD862D5}" destId="{BFBBB22C-A9AC-F64D-9A07-D36F380228E7}" srcOrd="0" destOrd="0" presId="urn:microsoft.com/office/officeart/2005/8/layout/chevron2"/>
    <dgm:cxn modelId="{6169DAF6-532B-7A44-8A96-7DB695C41087}" type="presParOf" srcId="{0AAED1C9-B1F6-E247-8F3E-B1A64DD862D5}" destId="{2E41420F-7879-1C4A-9819-3E03D7D9317C}" srcOrd="1" destOrd="0" presId="urn:microsoft.com/office/officeart/2005/8/layout/chevron2"/>
    <dgm:cxn modelId="{66DE1BC5-58C8-5447-85F6-89BD97F34A4C}" type="presParOf" srcId="{E2853BFE-A285-E643-82F5-7D6183B94C5D}" destId="{CA85865F-A574-B04B-B6C9-6EBC0D52699A}" srcOrd="3" destOrd="0" presId="urn:microsoft.com/office/officeart/2005/8/layout/chevron2"/>
    <dgm:cxn modelId="{DA1D1DF4-6151-3F4A-B49D-1B9A5B2ADDD4}" type="presParOf" srcId="{E2853BFE-A285-E643-82F5-7D6183B94C5D}" destId="{43447E50-703C-1945-B90A-43306BF4AF0B}" srcOrd="4" destOrd="0" presId="urn:microsoft.com/office/officeart/2005/8/layout/chevron2"/>
    <dgm:cxn modelId="{DF3B5E96-6E3C-7840-B70D-F149F5580A3E}" type="presParOf" srcId="{43447E50-703C-1945-B90A-43306BF4AF0B}" destId="{F0563F93-E933-144E-92CD-1A2E2D77A1AB}" srcOrd="0" destOrd="0" presId="urn:microsoft.com/office/officeart/2005/8/layout/chevron2"/>
    <dgm:cxn modelId="{30F0C6FD-1744-D045-BEEF-DC98BE3C3929}" type="presParOf" srcId="{43447E50-703C-1945-B90A-43306BF4AF0B}" destId="{BD063667-CC5C-1644-A522-FC01777B827E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E007677-2D52-5244-9678-726CDE04D1BC}" type="doc">
      <dgm:prSet loTypeId="urn:microsoft.com/office/officeart/2005/8/layout/chevron2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3AD974AA-3DD9-D141-A520-3F74DDDC22F4}">
      <dgm:prSet phldrT="[Text]"/>
      <dgm:spPr/>
      <dgm:t>
        <a:bodyPr/>
        <a:lstStyle/>
        <a:p>
          <a:r>
            <a:rPr lang="en-US" dirty="0" smtClean="0"/>
            <a:t>Agenda</a:t>
          </a:r>
          <a:endParaRPr lang="en-US" dirty="0"/>
        </a:p>
      </dgm:t>
    </dgm:pt>
    <dgm:pt modelId="{80277C51-8A59-504B-A361-7756CB950A26}" type="parTrans" cxnId="{C6105518-A768-6147-9D94-90BE9F2A24BE}">
      <dgm:prSet/>
      <dgm:spPr/>
      <dgm:t>
        <a:bodyPr/>
        <a:lstStyle/>
        <a:p>
          <a:endParaRPr lang="en-US"/>
        </a:p>
      </dgm:t>
    </dgm:pt>
    <dgm:pt modelId="{8517C5F9-731F-3044-8364-05B83169BB40}" type="sibTrans" cxnId="{C6105518-A768-6147-9D94-90BE9F2A24BE}">
      <dgm:prSet/>
      <dgm:spPr/>
      <dgm:t>
        <a:bodyPr/>
        <a:lstStyle/>
        <a:p>
          <a:endParaRPr lang="en-US"/>
        </a:p>
      </dgm:t>
    </dgm:pt>
    <dgm:pt modelId="{36B6B7C0-FF6B-AF4D-AC78-9BA069F3DAB9}">
      <dgm:prSet phldrT="[Text]"/>
      <dgm:spPr/>
      <dgm:t>
        <a:bodyPr/>
        <a:lstStyle/>
        <a:p>
          <a:r>
            <a:rPr lang="en-US" dirty="0" smtClean="0"/>
            <a:t>Signing/ </a:t>
          </a:r>
          <a:r>
            <a:rPr lang="en-US" dirty="0" err="1" smtClean="0"/>
            <a:t>Tanda</a:t>
          </a:r>
          <a:r>
            <a:rPr lang="en-US" dirty="0" smtClean="0"/>
            <a:t> </a:t>
          </a:r>
          <a:r>
            <a:rPr lang="en-US" dirty="0" err="1" smtClean="0"/>
            <a:t>tangan</a:t>
          </a:r>
          <a:endParaRPr lang="en-US" dirty="0"/>
        </a:p>
      </dgm:t>
    </dgm:pt>
    <dgm:pt modelId="{E168C199-51F1-674A-B823-34DAEB7A8840}" type="parTrans" cxnId="{F09E82E9-EA4A-604C-A3D1-8DBA8715A291}">
      <dgm:prSet/>
      <dgm:spPr/>
      <dgm:t>
        <a:bodyPr/>
        <a:lstStyle/>
        <a:p>
          <a:endParaRPr lang="en-US"/>
        </a:p>
      </dgm:t>
    </dgm:pt>
    <dgm:pt modelId="{63F7944D-B13A-F748-B794-25B781F03E3C}" type="sibTrans" cxnId="{F09E82E9-EA4A-604C-A3D1-8DBA8715A291}">
      <dgm:prSet/>
      <dgm:spPr/>
      <dgm:t>
        <a:bodyPr/>
        <a:lstStyle/>
        <a:p>
          <a:endParaRPr lang="en-US"/>
        </a:p>
      </dgm:t>
    </dgm:pt>
    <dgm:pt modelId="{048A4188-4AD0-644F-AB46-B25C70378F5A}">
      <dgm:prSet phldrT="[Text]"/>
      <dgm:spPr/>
      <dgm:t>
        <a:bodyPr/>
        <a:lstStyle/>
        <a:p>
          <a:r>
            <a:rPr lang="en-US" dirty="0" smtClean="0"/>
            <a:t>Drafting</a:t>
          </a:r>
          <a:endParaRPr lang="en-US" dirty="0"/>
        </a:p>
      </dgm:t>
    </dgm:pt>
    <dgm:pt modelId="{91F81B4E-B51B-5342-A53A-6B70DDEF8177}" type="parTrans" cxnId="{80397432-AABB-724F-9A18-4354BB9F5F84}">
      <dgm:prSet/>
      <dgm:spPr/>
      <dgm:t>
        <a:bodyPr/>
        <a:lstStyle/>
        <a:p>
          <a:endParaRPr lang="en-US"/>
        </a:p>
      </dgm:t>
    </dgm:pt>
    <dgm:pt modelId="{E5F88507-62D4-FE48-900F-B052D866AE7D}" type="sibTrans" cxnId="{80397432-AABB-724F-9A18-4354BB9F5F84}">
      <dgm:prSet/>
      <dgm:spPr/>
      <dgm:t>
        <a:bodyPr/>
        <a:lstStyle/>
        <a:p>
          <a:endParaRPr lang="en-US"/>
        </a:p>
      </dgm:t>
    </dgm:pt>
    <dgm:pt modelId="{C7E604B7-0E8B-9744-8FBA-9CD8A06D9965}">
      <dgm:prSet phldrT="[Text]"/>
      <dgm:spPr/>
      <dgm:t>
        <a:bodyPr/>
        <a:lstStyle/>
        <a:p>
          <a:r>
            <a:rPr lang="en-US" dirty="0" err="1" smtClean="0"/>
            <a:t>Penyusunan</a:t>
          </a:r>
          <a:r>
            <a:rPr lang="en-US" dirty="0" smtClean="0"/>
            <a:t> draft </a:t>
          </a:r>
          <a:r>
            <a:rPr lang="en-US" dirty="0" err="1" smtClean="0"/>
            <a:t>akta</a:t>
          </a:r>
          <a:endParaRPr lang="en-US" dirty="0"/>
        </a:p>
      </dgm:t>
    </dgm:pt>
    <dgm:pt modelId="{732DBD58-D0A5-FB4F-830C-F17F717613B2}" type="parTrans" cxnId="{8E6E434E-B3E3-A64E-A8E5-3E60B1275FCA}">
      <dgm:prSet/>
      <dgm:spPr/>
      <dgm:t>
        <a:bodyPr/>
        <a:lstStyle/>
        <a:p>
          <a:endParaRPr lang="en-US"/>
        </a:p>
      </dgm:t>
    </dgm:pt>
    <dgm:pt modelId="{96B8D495-FC65-A74A-BEC5-26540BF73A2D}" type="sibTrans" cxnId="{8E6E434E-B3E3-A64E-A8E5-3E60B1275FCA}">
      <dgm:prSet/>
      <dgm:spPr/>
      <dgm:t>
        <a:bodyPr/>
        <a:lstStyle/>
        <a:p>
          <a:endParaRPr lang="en-US"/>
        </a:p>
      </dgm:t>
    </dgm:pt>
    <dgm:pt modelId="{60874B10-BEF9-1141-BAB0-F2A91E876A8C}">
      <dgm:prSet phldrT="[Text]"/>
      <dgm:spPr/>
      <dgm:t>
        <a:bodyPr/>
        <a:lstStyle/>
        <a:p>
          <a:r>
            <a:rPr lang="en-US" dirty="0" err="1" smtClean="0"/>
            <a:t>Verifikasi</a:t>
          </a:r>
          <a:r>
            <a:rPr lang="en-US" dirty="0" smtClean="0"/>
            <a:t> draft</a:t>
          </a:r>
          <a:endParaRPr lang="en-US" dirty="0"/>
        </a:p>
      </dgm:t>
    </dgm:pt>
    <dgm:pt modelId="{849A10A0-5294-CF4F-8E99-3AAC8D1F7EFA}" type="parTrans" cxnId="{4E8EADEB-38FF-8448-87B5-DDB37C0BBADA}">
      <dgm:prSet/>
      <dgm:spPr/>
      <dgm:t>
        <a:bodyPr/>
        <a:lstStyle/>
        <a:p>
          <a:endParaRPr lang="en-US"/>
        </a:p>
      </dgm:t>
    </dgm:pt>
    <dgm:pt modelId="{8A28001E-20E0-704F-8E09-C2412832894E}" type="sibTrans" cxnId="{4E8EADEB-38FF-8448-87B5-DDB37C0BBADA}">
      <dgm:prSet/>
      <dgm:spPr/>
      <dgm:t>
        <a:bodyPr/>
        <a:lstStyle/>
        <a:p>
          <a:endParaRPr lang="en-US"/>
        </a:p>
      </dgm:t>
    </dgm:pt>
    <dgm:pt modelId="{5922AC0A-6B7E-1E40-BF52-460FF297A366}">
      <dgm:prSet phldrT="[Text]"/>
      <dgm:spPr/>
      <dgm:t>
        <a:bodyPr/>
        <a:lstStyle/>
        <a:p>
          <a:r>
            <a:rPr lang="en-US" dirty="0" err="1" smtClean="0"/>
            <a:t>Pengesahan</a:t>
          </a:r>
          <a:r>
            <a:rPr lang="en-US" dirty="0" smtClean="0"/>
            <a:t> </a:t>
          </a:r>
          <a:r>
            <a:rPr lang="en-US" dirty="0" err="1" smtClean="0"/>
            <a:t>Minuta</a:t>
          </a:r>
          <a:r>
            <a:rPr lang="en-US" dirty="0" smtClean="0"/>
            <a:t> </a:t>
          </a:r>
          <a:r>
            <a:rPr lang="en-US" dirty="0" err="1" smtClean="0"/>
            <a:t>Akta</a:t>
          </a:r>
          <a:endParaRPr lang="en-US" dirty="0"/>
        </a:p>
      </dgm:t>
    </dgm:pt>
    <dgm:pt modelId="{386686FA-ADD7-D04C-836B-6C3F0389DD9A}" type="parTrans" cxnId="{706328E8-4E5B-DB41-8DF5-385116B9DCEE}">
      <dgm:prSet/>
      <dgm:spPr/>
      <dgm:t>
        <a:bodyPr/>
        <a:lstStyle/>
        <a:p>
          <a:endParaRPr lang="en-US"/>
        </a:p>
      </dgm:t>
    </dgm:pt>
    <dgm:pt modelId="{8E6ACA7F-C8F8-3246-9F6F-9EA0BAEC9A1C}" type="sibTrans" cxnId="{706328E8-4E5B-DB41-8DF5-385116B9DCEE}">
      <dgm:prSet/>
      <dgm:spPr/>
      <dgm:t>
        <a:bodyPr/>
        <a:lstStyle/>
        <a:p>
          <a:endParaRPr lang="en-US"/>
        </a:p>
      </dgm:t>
    </dgm:pt>
    <dgm:pt modelId="{9D46FDC1-3E8A-3A4F-8076-6BD6249A05EA}">
      <dgm:prSet phldrT="[Text]"/>
      <dgm:spPr/>
      <dgm:t>
        <a:bodyPr/>
        <a:lstStyle/>
        <a:p>
          <a:r>
            <a:rPr lang="en-US" dirty="0" err="1" smtClean="0"/>
            <a:t>Penyempurnaan</a:t>
          </a:r>
          <a:r>
            <a:rPr lang="en-US" dirty="0" smtClean="0"/>
            <a:t> </a:t>
          </a:r>
          <a:r>
            <a:rPr lang="en-US" dirty="0" err="1" smtClean="0"/>
            <a:t>Minuta</a:t>
          </a:r>
          <a:endParaRPr lang="en-US" dirty="0"/>
        </a:p>
      </dgm:t>
    </dgm:pt>
    <dgm:pt modelId="{F3E9CAA7-88B5-2241-BAEA-314818CD9B09}" type="parTrans" cxnId="{143E703F-78F5-9249-98AC-1A0F0C2D78F1}">
      <dgm:prSet/>
      <dgm:spPr/>
      <dgm:t>
        <a:bodyPr/>
        <a:lstStyle/>
        <a:p>
          <a:endParaRPr lang="en-US"/>
        </a:p>
      </dgm:t>
    </dgm:pt>
    <dgm:pt modelId="{85B0C70A-9C73-B74A-BC4B-1EDDAAC3ED0F}" type="sibTrans" cxnId="{143E703F-78F5-9249-98AC-1A0F0C2D78F1}">
      <dgm:prSet/>
      <dgm:spPr/>
      <dgm:t>
        <a:bodyPr/>
        <a:lstStyle/>
        <a:p>
          <a:endParaRPr lang="en-US"/>
        </a:p>
      </dgm:t>
    </dgm:pt>
    <dgm:pt modelId="{A080DE5F-E5BE-114F-98CE-D3094329B251}">
      <dgm:prSet phldrT="[Text]"/>
      <dgm:spPr/>
      <dgm:t>
        <a:bodyPr/>
        <a:lstStyle/>
        <a:p>
          <a:r>
            <a:rPr lang="en-US" dirty="0" err="1" smtClean="0"/>
            <a:t>Administrasi</a:t>
          </a:r>
          <a:r>
            <a:rPr lang="en-US" dirty="0" smtClean="0"/>
            <a:t>/</a:t>
          </a:r>
          <a:r>
            <a:rPr lang="en-US" dirty="0" err="1" smtClean="0"/>
            <a:t>Protokol</a:t>
          </a:r>
          <a:endParaRPr lang="en-US" dirty="0"/>
        </a:p>
      </dgm:t>
    </dgm:pt>
    <dgm:pt modelId="{F632E724-3615-904B-AB28-2B8CFF295673}" type="parTrans" cxnId="{53D5839D-31AD-BF41-AE0B-02BEC4816B6F}">
      <dgm:prSet/>
      <dgm:spPr/>
      <dgm:t>
        <a:bodyPr/>
        <a:lstStyle/>
        <a:p>
          <a:endParaRPr lang="en-US"/>
        </a:p>
      </dgm:t>
    </dgm:pt>
    <dgm:pt modelId="{49418B9C-8428-E442-969C-214D2962F3E5}" type="sibTrans" cxnId="{53D5839D-31AD-BF41-AE0B-02BEC4816B6F}">
      <dgm:prSet/>
      <dgm:spPr/>
      <dgm:t>
        <a:bodyPr/>
        <a:lstStyle/>
        <a:p>
          <a:endParaRPr lang="en-US"/>
        </a:p>
      </dgm:t>
    </dgm:pt>
    <dgm:pt modelId="{B1CA7743-686B-1243-B988-18ACAD36BC16}">
      <dgm:prSet/>
      <dgm:spPr/>
      <dgm:t>
        <a:bodyPr/>
        <a:lstStyle/>
        <a:p>
          <a:r>
            <a:rPr lang="en-US" dirty="0" err="1" smtClean="0"/>
            <a:t>Pembuatan</a:t>
          </a:r>
          <a:r>
            <a:rPr lang="en-US" dirty="0" smtClean="0"/>
            <a:t> </a:t>
          </a:r>
          <a:r>
            <a:rPr lang="en-US" dirty="0" err="1" smtClean="0"/>
            <a:t>Turunan</a:t>
          </a:r>
          <a:endParaRPr lang="en-US" dirty="0"/>
        </a:p>
      </dgm:t>
    </dgm:pt>
    <dgm:pt modelId="{1EBA241E-F58B-FD46-9EE8-3D4D3EF2C3BA}" type="parTrans" cxnId="{68DF22EA-3978-2B41-AA60-A5D5DE6855BD}">
      <dgm:prSet/>
      <dgm:spPr/>
      <dgm:t>
        <a:bodyPr/>
        <a:lstStyle/>
        <a:p>
          <a:endParaRPr lang="en-US"/>
        </a:p>
      </dgm:t>
    </dgm:pt>
    <dgm:pt modelId="{FBE8072A-2DFB-2B49-AA64-584DC5A06D11}" type="sibTrans" cxnId="{68DF22EA-3978-2B41-AA60-A5D5DE6855BD}">
      <dgm:prSet/>
      <dgm:spPr/>
      <dgm:t>
        <a:bodyPr/>
        <a:lstStyle/>
        <a:p>
          <a:endParaRPr lang="en-US"/>
        </a:p>
      </dgm:t>
    </dgm:pt>
    <dgm:pt modelId="{66D1912A-4C2D-2445-847C-4FDCCC195AB1}">
      <dgm:prSet/>
      <dgm:spPr/>
      <dgm:t>
        <a:bodyPr/>
        <a:lstStyle/>
        <a:p>
          <a:r>
            <a:rPr lang="en-US" dirty="0" err="1" smtClean="0"/>
            <a:t>Ekspedisi</a:t>
          </a:r>
          <a:endParaRPr lang="en-US" dirty="0"/>
        </a:p>
      </dgm:t>
    </dgm:pt>
    <dgm:pt modelId="{C13552FA-D2E1-164F-84EB-BA4579CBA7AC}" type="parTrans" cxnId="{FB9AD685-5DE7-B841-9F82-BBD49316E4CE}">
      <dgm:prSet/>
      <dgm:spPr/>
      <dgm:t>
        <a:bodyPr/>
        <a:lstStyle/>
        <a:p>
          <a:endParaRPr lang="en-US"/>
        </a:p>
      </dgm:t>
    </dgm:pt>
    <dgm:pt modelId="{4759B492-AE41-D140-B539-AC5A203DADA2}" type="sibTrans" cxnId="{FB9AD685-5DE7-B841-9F82-BBD49316E4CE}">
      <dgm:prSet/>
      <dgm:spPr/>
      <dgm:t>
        <a:bodyPr/>
        <a:lstStyle/>
        <a:p>
          <a:endParaRPr lang="en-US"/>
        </a:p>
      </dgm:t>
    </dgm:pt>
    <dgm:pt modelId="{6C560E50-AD21-AB47-9992-A48414EB3BE4}">
      <dgm:prSet phldrT="[Text]"/>
      <dgm:spPr/>
      <dgm:t>
        <a:bodyPr/>
        <a:lstStyle/>
        <a:p>
          <a:r>
            <a:rPr lang="en-US" dirty="0" err="1" smtClean="0"/>
            <a:t>Cek</a:t>
          </a:r>
          <a:r>
            <a:rPr lang="en-US" dirty="0" smtClean="0"/>
            <a:t> </a:t>
          </a:r>
          <a:r>
            <a:rPr lang="en-US" dirty="0" err="1" smtClean="0"/>
            <a:t>Sertipikat</a:t>
          </a:r>
          <a:r>
            <a:rPr lang="en-US" dirty="0" smtClean="0"/>
            <a:t>/ </a:t>
          </a:r>
          <a:r>
            <a:rPr lang="en-US" dirty="0" err="1" smtClean="0"/>
            <a:t>Obyek</a:t>
          </a:r>
          <a:endParaRPr lang="en-US" dirty="0"/>
        </a:p>
      </dgm:t>
    </dgm:pt>
    <dgm:pt modelId="{BF259F75-A46A-744A-A9F6-A1D5E8D1D000}" type="parTrans" cxnId="{522C00F0-6148-7849-A969-B7427DD919F5}">
      <dgm:prSet/>
      <dgm:spPr/>
      <dgm:t>
        <a:bodyPr/>
        <a:lstStyle/>
        <a:p>
          <a:endParaRPr lang="en-US"/>
        </a:p>
      </dgm:t>
    </dgm:pt>
    <dgm:pt modelId="{7CDEB482-E062-7A4D-9C33-7F33E876E800}" type="sibTrans" cxnId="{522C00F0-6148-7849-A969-B7427DD919F5}">
      <dgm:prSet/>
      <dgm:spPr/>
      <dgm:t>
        <a:bodyPr/>
        <a:lstStyle/>
        <a:p>
          <a:endParaRPr lang="en-US"/>
        </a:p>
      </dgm:t>
    </dgm:pt>
    <dgm:pt modelId="{B690D70C-C0DD-B749-A50A-023EF5FEC0B6}">
      <dgm:prSet phldrT="[Text]"/>
      <dgm:spPr/>
      <dgm:t>
        <a:bodyPr/>
        <a:lstStyle/>
        <a:p>
          <a:r>
            <a:rPr lang="en-US" dirty="0" smtClean="0"/>
            <a:t>Pajak2</a:t>
          </a:r>
          <a:endParaRPr lang="en-US" dirty="0"/>
        </a:p>
      </dgm:t>
    </dgm:pt>
    <dgm:pt modelId="{4520BB72-778D-6C4D-8AF9-C249D01401AC}" type="parTrans" cxnId="{E53C969E-13FB-6F4B-BF66-961011E94A06}">
      <dgm:prSet/>
      <dgm:spPr/>
      <dgm:t>
        <a:bodyPr/>
        <a:lstStyle/>
        <a:p>
          <a:endParaRPr lang="en-US"/>
        </a:p>
      </dgm:t>
    </dgm:pt>
    <dgm:pt modelId="{F0D9CD0A-A2C7-804D-A786-64692EC5BD48}" type="sibTrans" cxnId="{E53C969E-13FB-6F4B-BF66-961011E94A06}">
      <dgm:prSet/>
      <dgm:spPr/>
      <dgm:t>
        <a:bodyPr/>
        <a:lstStyle/>
        <a:p>
          <a:endParaRPr lang="en-US"/>
        </a:p>
      </dgm:t>
    </dgm:pt>
    <dgm:pt modelId="{61241F64-CD29-6349-9542-386828E7AE30}">
      <dgm:prSet phldrT="[Text]"/>
      <dgm:spPr/>
      <dgm:t>
        <a:bodyPr/>
        <a:lstStyle/>
        <a:p>
          <a:r>
            <a:rPr lang="en-US" dirty="0" err="1" smtClean="0"/>
            <a:t>Kasir</a:t>
          </a:r>
          <a:endParaRPr lang="en-US" dirty="0"/>
        </a:p>
      </dgm:t>
    </dgm:pt>
    <dgm:pt modelId="{3BA84A2D-807E-C04C-81AF-7A7CE2834C52}" type="parTrans" cxnId="{F600862F-C5AE-5441-9529-CFD2E84B4ADE}">
      <dgm:prSet/>
      <dgm:spPr/>
      <dgm:t>
        <a:bodyPr/>
        <a:lstStyle/>
        <a:p>
          <a:endParaRPr lang="en-US"/>
        </a:p>
      </dgm:t>
    </dgm:pt>
    <dgm:pt modelId="{EEC21540-E70D-C445-B6BA-7A045564242E}" type="sibTrans" cxnId="{F600862F-C5AE-5441-9529-CFD2E84B4ADE}">
      <dgm:prSet/>
      <dgm:spPr/>
      <dgm:t>
        <a:bodyPr/>
        <a:lstStyle/>
        <a:p>
          <a:endParaRPr lang="en-US"/>
        </a:p>
      </dgm:t>
    </dgm:pt>
    <dgm:pt modelId="{F55F06EE-8A9F-4119-81DC-8AAF7B20E50F}">
      <dgm:prSet/>
      <dgm:spPr/>
      <dgm:t>
        <a:bodyPr/>
        <a:lstStyle/>
        <a:p>
          <a:r>
            <a:rPr lang="en-US" dirty="0" err="1" smtClean="0"/>
            <a:t>Pengetikan</a:t>
          </a:r>
          <a:r>
            <a:rPr lang="en-US" dirty="0" smtClean="0"/>
            <a:t> </a:t>
          </a:r>
          <a:r>
            <a:rPr lang="en-US" dirty="0" err="1" smtClean="0"/>
            <a:t>Turunan</a:t>
          </a:r>
          <a:endParaRPr lang="en-US" dirty="0"/>
        </a:p>
      </dgm:t>
    </dgm:pt>
    <dgm:pt modelId="{50F7480A-28ED-435E-8CB6-C81B5146DF6F}" type="parTrans" cxnId="{B20ED3FF-C05E-4726-BB33-FA113AD7332A}">
      <dgm:prSet/>
      <dgm:spPr/>
      <dgm:t>
        <a:bodyPr/>
        <a:lstStyle/>
        <a:p>
          <a:endParaRPr lang="en-US"/>
        </a:p>
      </dgm:t>
    </dgm:pt>
    <dgm:pt modelId="{32E960C9-B6F1-4427-9A3C-A4107B079C07}" type="sibTrans" cxnId="{B20ED3FF-C05E-4726-BB33-FA113AD7332A}">
      <dgm:prSet/>
      <dgm:spPr/>
      <dgm:t>
        <a:bodyPr/>
        <a:lstStyle/>
        <a:p>
          <a:endParaRPr lang="en-US"/>
        </a:p>
      </dgm:t>
    </dgm:pt>
    <dgm:pt modelId="{C4FC47BC-2A1B-46C1-BC29-6EECFF4383A6}">
      <dgm:prSet/>
      <dgm:spPr/>
      <dgm:t>
        <a:bodyPr/>
        <a:lstStyle/>
        <a:p>
          <a:r>
            <a:rPr lang="en-US" dirty="0" err="1" smtClean="0"/>
            <a:t>Verifikasi</a:t>
          </a:r>
          <a:r>
            <a:rPr lang="en-US" dirty="0" smtClean="0"/>
            <a:t> </a:t>
          </a:r>
          <a:r>
            <a:rPr lang="en-US" dirty="0" err="1" smtClean="0"/>
            <a:t>Turunan</a:t>
          </a:r>
          <a:endParaRPr lang="en-US" dirty="0"/>
        </a:p>
      </dgm:t>
    </dgm:pt>
    <dgm:pt modelId="{971FC4DD-2299-4E8E-A9F7-B4EAF8157EE0}" type="parTrans" cxnId="{43F120D2-8758-43A3-BBBA-99A9FDC1BBA0}">
      <dgm:prSet/>
      <dgm:spPr/>
      <dgm:t>
        <a:bodyPr/>
        <a:lstStyle/>
        <a:p>
          <a:endParaRPr lang="en-US"/>
        </a:p>
      </dgm:t>
    </dgm:pt>
    <dgm:pt modelId="{0673BC1F-EFE7-4FA6-838A-F1C9CF2D679E}" type="sibTrans" cxnId="{43F120D2-8758-43A3-BBBA-99A9FDC1BBA0}">
      <dgm:prSet/>
      <dgm:spPr/>
      <dgm:t>
        <a:bodyPr/>
        <a:lstStyle/>
        <a:p>
          <a:endParaRPr lang="en-US"/>
        </a:p>
      </dgm:t>
    </dgm:pt>
    <dgm:pt modelId="{FFDED6DE-1D18-4482-9593-F00328DBD581}">
      <dgm:prSet/>
      <dgm:spPr/>
      <dgm:t>
        <a:bodyPr/>
        <a:lstStyle/>
        <a:p>
          <a:r>
            <a:rPr lang="en-US" dirty="0" err="1" smtClean="0"/>
            <a:t>Tanda</a:t>
          </a:r>
          <a:r>
            <a:rPr lang="en-US" dirty="0" smtClean="0"/>
            <a:t> </a:t>
          </a:r>
          <a:r>
            <a:rPr lang="en-US" dirty="0" err="1" smtClean="0"/>
            <a:t>tangan</a:t>
          </a:r>
          <a:r>
            <a:rPr lang="en-US" dirty="0" smtClean="0"/>
            <a:t> </a:t>
          </a:r>
          <a:r>
            <a:rPr lang="en-US" dirty="0" err="1" smtClean="0"/>
            <a:t>Turunan</a:t>
          </a:r>
          <a:endParaRPr lang="en-US" dirty="0"/>
        </a:p>
      </dgm:t>
    </dgm:pt>
    <dgm:pt modelId="{F6FE8294-81FE-464D-BE3C-3B0365221CA5}" type="parTrans" cxnId="{4D611244-195F-444B-9268-1A5D834333E6}">
      <dgm:prSet/>
      <dgm:spPr/>
      <dgm:t>
        <a:bodyPr/>
        <a:lstStyle/>
        <a:p>
          <a:endParaRPr lang="en-US"/>
        </a:p>
      </dgm:t>
    </dgm:pt>
    <dgm:pt modelId="{8353C95A-5116-46E4-AB02-C15C4AD87CC4}" type="sibTrans" cxnId="{4D611244-195F-444B-9268-1A5D834333E6}">
      <dgm:prSet/>
      <dgm:spPr/>
      <dgm:t>
        <a:bodyPr/>
        <a:lstStyle/>
        <a:p>
          <a:endParaRPr lang="en-US"/>
        </a:p>
      </dgm:t>
    </dgm:pt>
    <dgm:pt modelId="{F187DF41-6A70-41F0-BEDB-4800B3505F4A}">
      <dgm:prSet/>
      <dgm:spPr/>
      <dgm:t>
        <a:bodyPr/>
        <a:lstStyle/>
        <a:p>
          <a:r>
            <a:rPr lang="en-US" dirty="0" err="1" smtClean="0"/>
            <a:t>Pengambilan</a:t>
          </a:r>
          <a:r>
            <a:rPr lang="en-US" dirty="0" smtClean="0"/>
            <a:t> </a:t>
          </a:r>
          <a:r>
            <a:rPr lang="en-US" dirty="0" err="1" smtClean="0"/>
            <a:t>dokumen</a:t>
          </a:r>
          <a:endParaRPr lang="en-US" dirty="0"/>
        </a:p>
      </dgm:t>
    </dgm:pt>
    <dgm:pt modelId="{1F3D106D-87DD-4C65-808E-ECB94FF613D9}" type="parTrans" cxnId="{7B4AB7ED-5E9B-4E5B-9E1A-E9A92F09E7E9}">
      <dgm:prSet/>
      <dgm:spPr/>
      <dgm:t>
        <a:bodyPr/>
        <a:lstStyle/>
        <a:p>
          <a:endParaRPr lang="en-US"/>
        </a:p>
      </dgm:t>
    </dgm:pt>
    <dgm:pt modelId="{EE24F54C-62C6-480E-9A80-1A733B5C0353}" type="sibTrans" cxnId="{7B4AB7ED-5E9B-4E5B-9E1A-E9A92F09E7E9}">
      <dgm:prSet/>
      <dgm:spPr/>
      <dgm:t>
        <a:bodyPr/>
        <a:lstStyle/>
        <a:p>
          <a:endParaRPr lang="en-US"/>
        </a:p>
      </dgm:t>
    </dgm:pt>
    <dgm:pt modelId="{DCCDADA0-4C69-4615-927B-A7DF4E1B4A55}">
      <dgm:prSet/>
      <dgm:spPr/>
      <dgm:t>
        <a:bodyPr/>
        <a:lstStyle/>
        <a:p>
          <a:r>
            <a:rPr lang="en-US" dirty="0" err="1" smtClean="0"/>
            <a:t>Verifikasi</a:t>
          </a:r>
          <a:r>
            <a:rPr lang="en-US" dirty="0" smtClean="0"/>
            <a:t> </a:t>
          </a:r>
          <a:r>
            <a:rPr lang="en-US" dirty="0" err="1" smtClean="0"/>
            <a:t>Pelunasan</a:t>
          </a:r>
          <a:endParaRPr lang="en-US" dirty="0"/>
        </a:p>
      </dgm:t>
    </dgm:pt>
    <dgm:pt modelId="{B82058BF-7825-47D3-BA9E-AE893210484D}" type="parTrans" cxnId="{3D884CBC-5B3E-45DE-8001-024FAECD64A5}">
      <dgm:prSet/>
      <dgm:spPr/>
      <dgm:t>
        <a:bodyPr/>
        <a:lstStyle/>
        <a:p>
          <a:endParaRPr lang="en-US"/>
        </a:p>
      </dgm:t>
    </dgm:pt>
    <dgm:pt modelId="{5DCC4F50-9B44-4602-B0E2-76A3E4C7C427}" type="sibTrans" cxnId="{3D884CBC-5B3E-45DE-8001-024FAECD64A5}">
      <dgm:prSet/>
      <dgm:spPr/>
      <dgm:t>
        <a:bodyPr/>
        <a:lstStyle/>
        <a:p>
          <a:endParaRPr lang="en-US"/>
        </a:p>
      </dgm:t>
    </dgm:pt>
    <dgm:pt modelId="{FE1D1EF5-B719-41D7-B1CC-FA630852DBFE}">
      <dgm:prSet/>
      <dgm:spPr/>
      <dgm:t>
        <a:bodyPr/>
        <a:lstStyle/>
        <a:p>
          <a:r>
            <a:rPr lang="en-US" dirty="0" err="1" smtClean="0"/>
            <a:t>Tanda</a:t>
          </a:r>
          <a:r>
            <a:rPr lang="en-US" dirty="0" smtClean="0"/>
            <a:t> </a:t>
          </a:r>
          <a:r>
            <a:rPr lang="en-US" dirty="0" err="1" smtClean="0"/>
            <a:t>terima</a:t>
          </a:r>
          <a:endParaRPr lang="en-US" dirty="0"/>
        </a:p>
      </dgm:t>
    </dgm:pt>
    <dgm:pt modelId="{9F32B5ED-780C-4E2E-B082-54AC60080275}" type="parTrans" cxnId="{FD39F0B4-AFDD-490D-8E6D-74D5139E6AF8}">
      <dgm:prSet/>
      <dgm:spPr/>
      <dgm:t>
        <a:bodyPr/>
        <a:lstStyle/>
        <a:p>
          <a:endParaRPr lang="en-US"/>
        </a:p>
      </dgm:t>
    </dgm:pt>
    <dgm:pt modelId="{F9481A26-5DDA-4F22-B9B3-7EA74B77F6DE}" type="sibTrans" cxnId="{FD39F0B4-AFDD-490D-8E6D-74D5139E6AF8}">
      <dgm:prSet/>
      <dgm:spPr/>
      <dgm:t>
        <a:bodyPr/>
        <a:lstStyle/>
        <a:p>
          <a:endParaRPr lang="en-US"/>
        </a:p>
      </dgm:t>
    </dgm:pt>
    <dgm:pt modelId="{5D8903FE-6CE7-044A-AD58-2183B9A336D2}" type="pres">
      <dgm:prSet presAssocID="{7E007677-2D52-5244-9678-726CDE04D1B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EB41863-EBF0-2041-89FC-55C9D2638193}" type="pres">
      <dgm:prSet presAssocID="{3AD974AA-3DD9-D141-A520-3F74DDDC22F4}" presName="composite" presStyleCnt="0"/>
      <dgm:spPr/>
    </dgm:pt>
    <dgm:pt modelId="{3FB9B49B-9FCC-D24F-B178-41C80330E831}" type="pres">
      <dgm:prSet presAssocID="{3AD974AA-3DD9-D141-A520-3F74DDDC22F4}" presName="parentText" presStyleLbl="align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8C6B3B-343A-5E46-BBA2-91662265B8BF}" type="pres">
      <dgm:prSet presAssocID="{3AD974AA-3DD9-D141-A520-3F74DDDC22F4}" presName="descendantText" presStyleLbl="alignAcc1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14D585-23DB-F04D-85CB-5EEFC0BC9A88}" type="pres">
      <dgm:prSet presAssocID="{8517C5F9-731F-3044-8364-05B83169BB40}" presName="sp" presStyleCnt="0"/>
      <dgm:spPr/>
    </dgm:pt>
    <dgm:pt modelId="{E0B01CDC-24D7-2643-83CB-C24867491FDD}" type="pres">
      <dgm:prSet presAssocID="{048A4188-4AD0-644F-AB46-B25C70378F5A}" presName="composite" presStyleCnt="0"/>
      <dgm:spPr/>
    </dgm:pt>
    <dgm:pt modelId="{D92A24DB-C24F-C14D-A447-2E73CFFC7744}" type="pres">
      <dgm:prSet presAssocID="{048A4188-4AD0-644F-AB46-B25C70378F5A}" presName="parentText" presStyleLbl="align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35D142-37ED-E042-8D3A-B008FF47A3E0}" type="pres">
      <dgm:prSet presAssocID="{048A4188-4AD0-644F-AB46-B25C70378F5A}" presName="descendantText" presStyleLbl="alignAcc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8E692F6-E7BC-E949-AD5F-3387F8B75F64}" type="pres">
      <dgm:prSet presAssocID="{E5F88507-62D4-FE48-900F-B052D866AE7D}" presName="sp" presStyleCnt="0"/>
      <dgm:spPr/>
    </dgm:pt>
    <dgm:pt modelId="{812DC7BD-790D-B84E-B9B5-30B31E3AF23B}" type="pres">
      <dgm:prSet presAssocID="{5922AC0A-6B7E-1E40-BF52-460FF297A366}" presName="composite" presStyleCnt="0"/>
      <dgm:spPr/>
    </dgm:pt>
    <dgm:pt modelId="{4357B503-CA99-6C41-A715-DE1D48F666A3}" type="pres">
      <dgm:prSet presAssocID="{5922AC0A-6B7E-1E40-BF52-460FF297A366}" presName="parentText" presStyleLbl="align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AC59A8-6158-7B4E-A6E3-7ED7190C7F0F}" type="pres">
      <dgm:prSet presAssocID="{5922AC0A-6B7E-1E40-BF52-460FF297A366}" presName="descendantText" presStyleLbl="alignAcc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F37559-8416-9949-8FAA-E10958FD7E04}" type="pres">
      <dgm:prSet presAssocID="{8E6ACA7F-C8F8-3246-9F6F-9EA0BAEC9A1C}" presName="sp" presStyleCnt="0"/>
      <dgm:spPr/>
    </dgm:pt>
    <dgm:pt modelId="{028CB6AC-36AE-5845-955E-DDD9431C39F7}" type="pres">
      <dgm:prSet presAssocID="{B1CA7743-686B-1243-B988-18ACAD36BC16}" presName="composite" presStyleCnt="0"/>
      <dgm:spPr/>
    </dgm:pt>
    <dgm:pt modelId="{BE2BE29E-46FB-9A4D-B206-C775256DC52D}" type="pres">
      <dgm:prSet presAssocID="{B1CA7743-686B-1243-B988-18ACAD36BC16}" presName="parentText" presStyleLbl="align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8B1DC29-1E3C-634F-B0E4-9081EAF0C202}" type="pres">
      <dgm:prSet presAssocID="{B1CA7743-686B-1243-B988-18ACAD36BC16}" presName="descendantText" presStyleLbl="alignAcc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583477-704A-B54D-A6C4-16AF1F2DBD16}" type="pres">
      <dgm:prSet presAssocID="{FBE8072A-2DFB-2B49-AA64-584DC5A06D11}" presName="sp" presStyleCnt="0"/>
      <dgm:spPr/>
    </dgm:pt>
    <dgm:pt modelId="{A16BF632-60EB-7C4A-B1EE-CC7DE2D9B5CA}" type="pres">
      <dgm:prSet presAssocID="{66D1912A-4C2D-2445-847C-4FDCCC195AB1}" presName="composite" presStyleCnt="0"/>
      <dgm:spPr/>
    </dgm:pt>
    <dgm:pt modelId="{72887E4B-D8DC-D647-81C2-B6669F876AC3}" type="pres">
      <dgm:prSet presAssocID="{66D1912A-4C2D-2445-847C-4FDCCC195AB1}" presName="parentText" presStyleLbl="align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A2897D8-C257-4A4E-8F63-928A46243F21}" type="pres">
      <dgm:prSet presAssocID="{66D1912A-4C2D-2445-847C-4FDCCC195AB1}" presName="descendantText" presStyleLbl="alignAcc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8C76590-72E7-4549-9FD4-38B90395C63F}" type="presOf" srcId="{36B6B7C0-FF6B-AF4D-AC78-9BA069F3DAB9}" destId="{A68C6B3B-343A-5E46-BBA2-91662265B8BF}" srcOrd="0" destOrd="2" presId="urn:microsoft.com/office/officeart/2005/8/layout/chevron2"/>
    <dgm:cxn modelId="{1F8293F9-C9C8-471E-8D39-F0DD2959326C}" type="presOf" srcId="{FE1D1EF5-B719-41D7-B1CC-FA630852DBFE}" destId="{1A2897D8-C257-4A4E-8F63-928A46243F21}" srcOrd="0" destOrd="2" presId="urn:microsoft.com/office/officeart/2005/8/layout/chevron2"/>
    <dgm:cxn modelId="{43305F8C-1353-4B6E-9834-6AD2BDB2C536}" type="presOf" srcId="{FFDED6DE-1D18-4482-9593-F00328DBD581}" destId="{A8B1DC29-1E3C-634F-B0E4-9081EAF0C202}" srcOrd="0" destOrd="2" presId="urn:microsoft.com/office/officeart/2005/8/layout/chevron2"/>
    <dgm:cxn modelId="{4F3E26D0-47C1-F847-B015-79941E942A76}" type="presOf" srcId="{3AD974AA-3DD9-D141-A520-3F74DDDC22F4}" destId="{3FB9B49B-9FCC-D24F-B178-41C80330E831}" srcOrd="0" destOrd="0" presId="urn:microsoft.com/office/officeart/2005/8/layout/chevron2"/>
    <dgm:cxn modelId="{706328E8-4E5B-DB41-8DF5-385116B9DCEE}" srcId="{7E007677-2D52-5244-9678-726CDE04D1BC}" destId="{5922AC0A-6B7E-1E40-BF52-460FF297A366}" srcOrd="2" destOrd="0" parTransId="{386686FA-ADD7-D04C-836B-6C3F0389DD9A}" sibTransId="{8E6ACA7F-C8F8-3246-9F6F-9EA0BAEC9A1C}"/>
    <dgm:cxn modelId="{53D5839D-31AD-BF41-AE0B-02BEC4816B6F}" srcId="{5922AC0A-6B7E-1E40-BF52-460FF297A366}" destId="{A080DE5F-E5BE-114F-98CE-D3094329B251}" srcOrd="1" destOrd="0" parTransId="{F632E724-3615-904B-AB28-2B8CFF295673}" sibTransId="{49418B9C-8428-E442-969C-214D2962F3E5}"/>
    <dgm:cxn modelId="{158961C5-D9F2-5E41-BC27-E3F5CD364145}" type="presOf" srcId="{61241F64-CD29-6349-9542-386828E7AE30}" destId="{EDAC59A8-6158-7B4E-A6E3-7ED7190C7F0F}" srcOrd="0" destOrd="2" presId="urn:microsoft.com/office/officeart/2005/8/layout/chevron2"/>
    <dgm:cxn modelId="{8EC241AD-2448-C54F-A624-6189FC86D3BF}" type="presOf" srcId="{66D1912A-4C2D-2445-847C-4FDCCC195AB1}" destId="{72887E4B-D8DC-D647-81C2-B6669F876AC3}" srcOrd="0" destOrd="0" presId="urn:microsoft.com/office/officeart/2005/8/layout/chevron2"/>
    <dgm:cxn modelId="{F6F01C6D-6BED-DE48-A913-2C1108C80319}" type="presOf" srcId="{60874B10-BEF9-1141-BAB0-F2A91E876A8C}" destId="{E635D142-37ED-E042-8D3A-B008FF47A3E0}" srcOrd="0" destOrd="1" presId="urn:microsoft.com/office/officeart/2005/8/layout/chevron2"/>
    <dgm:cxn modelId="{F600862F-C5AE-5441-9529-CFD2E84B4ADE}" srcId="{5922AC0A-6B7E-1E40-BF52-460FF297A366}" destId="{61241F64-CD29-6349-9542-386828E7AE30}" srcOrd="2" destOrd="0" parTransId="{3BA84A2D-807E-C04C-81AF-7A7CE2834C52}" sibTransId="{EEC21540-E70D-C445-B6BA-7A045564242E}"/>
    <dgm:cxn modelId="{672DF9EC-58EC-0D44-B25F-AE0E6946F724}" type="presOf" srcId="{5922AC0A-6B7E-1E40-BF52-460FF297A366}" destId="{4357B503-CA99-6C41-A715-DE1D48F666A3}" srcOrd="0" destOrd="0" presId="urn:microsoft.com/office/officeart/2005/8/layout/chevron2"/>
    <dgm:cxn modelId="{F6A62A5E-50EC-F94A-B93C-01CA1D606A0D}" type="presOf" srcId="{9D46FDC1-3E8A-3A4F-8076-6BD6249A05EA}" destId="{EDAC59A8-6158-7B4E-A6E3-7ED7190C7F0F}" srcOrd="0" destOrd="0" presId="urn:microsoft.com/office/officeart/2005/8/layout/chevron2"/>
    <dgm:cxn modelId="{C3ACECF4-4373-594C-A249-75ED6B192324}" type="presOf" srcId="{C7E604B7-0E8B-9744-8FBA-9CD8A06D9965}" destId="{E635D142-37ED-E042-8D3A-B008FF47A3E0}" srcOrd="0" destOrd="0" presId="urn:microsoft.com/office/officeart/2005/8/layout/chevron2"/>
    <dgm:cxn modelId="{441A6E56-9D1C-544B-919B-F1BEE5FB4BF2}" type="presOf" srcId="{B690D70C-C0DD-B749-A50A-023EF5FEC0B6}" destId="{A68C6B3B-343A-5E46-BBA2-91662265B8BF}" srcOrd="0" destOrd="1" presId="urn:microsoft.com/office/officeart/2005/8/layout/chevron2"/>
    <dgm:cxn modelId="{3D884CBC-5B3E-45DE-8001-024FAECD64A5}" srcId="{66D1912A-4C2D-2445-847C-4FDCCC195AB1}" destId="{DCCDADA0-4C69-4615-927B-A7DF4E1B4A55}" srcOrd="1" destOrd="0" parTransId="{B82058BF-7825-47D3-BA9E-AE893210484D}" sibTransId="{5DCC4F50-9B44-4602-B0E2-76A3E4C7C427}"/>
    <dgm:cxn modelId="{80397432-AABB-724F-9A18-4354BB9F5F84}" srcId="{7E007677-2D52-5244-9678-726CDE04D1BC}" destId="{048A4188-4AD0-644F-AB46-B25C70378F5A}" srcOrd="1" destOrd="0" parTransId="{91F81B4E-B51B-5342-A53A-6B70DDEF8177}" sibTransId="{E5F88507-62D4-FE48-900F-B052D866AE7D}"/>
    <dgm:cxn modelId="{A1AFB621-AEEC-44A4-A3E1-DC0B8537ADC8}" type="presOf" srcId="{C4FC47BC-2A1B-46C1-BC29-6EECFF4383A6}" destId="{A8B1DC29-1E3C-634F-B0E4-9081EAF0C202}" srcOrd="0" destOrd="1" presId="urn:microsoft.com/office/officeart/2005/8/layout/chevron2"/>
    <dgm:cxn modelId="{88C714B5-C6B8-4741-B366-D5FDE6EF381B}" type="presOf" srcId="{F55F06EE-8A9F-4119-81DC-8AAF7B20E50F}" destId="{A8B1DC29-1E3C-634F-B0E4-9081EAF0C202}" srcOrd="0" destOrd="0" presId="urn:microsoft.com/office/officeart/2005/8/layout/chevron2"/>
    <dgm:cxn modelId="{49E628D2-BE5E-7F4F-AA30-2B8624684153}" type="presOf" srcId="{A080DE5F-E5BE-114F-98CE-D3094329B251}" destId="{EDAC59A8-6158-7B4E-A6E3-7ED7190C7F0F}" srcOrd="0" destOrd="1" presId="urn:microsoft.com/office/officeart/2005/8/layout/chevron2"/>
    <dgm:cxn modelId="{7B4AB7ED-5E9B-4E5B-9E1A-E9A92F09E7E9}" srcId="{66D1912A-4C2D-2445-847C-4FDCCC195AB1}" destId="{F187DF41-6A70-41F0-BEDB-4800B3505F4A}" srcOrd="0" destOrd="0" parTransId="{1F3D106D-87DD-4C65-808E-ECB94FF613D9}" sibTransId="{EE24F54C-62C6-480E-9A80-1A733B5C0353}"/>
    <dgm:cxn modelId="{FB9AD685-5DE7-B841-9F82-BBD49316E4CE}" srcId="{7E007677-2D52-5244-9678-726CDE04D1BC}" destId="{66D1912A-4C2D-2445-847C-4FDCCC195AB1}" srcOrd="4" destOrd="0" parTransId="{C13552FA-D2E1-164F-84EB-BA4579CBA7AC}" sibTransId="{4759B492-AE41-D140-B539-AC5A203DADA2}"/>
    <dgm:cxn modelId="{B20ED3FF-C05E-4726-BB33-FA113AD7332A}" srcId="{B1CA7743-686B-1243-B988-18ACAD36BC16}" destId="{F55F06EE-8A9F-4119-81DC-8AAF7B20E50F}" srcOrd="0" destOrd="0" parTransId="{50F7480A-28ED-435E-8CB6-C81B5146DF6F}" sibTransId="{32E960C9-B6F1-4427-9A3C-A4107B079C07}"/>
    <dgm:cxn modelId="{143E703F-78F5-9249-98AC-1A0F0C2D78F1}" srcId="{5922AC0A-6B7E-1E40-BF52-460FF297A366}" destId="{9D46FDC1-3E8A-3A4F-8076-6BD6249A05EA}" srcOrd="0" destOrd="0" parTransId="{F3E9CAA7-88B5-2241-BAEA-314818CD9B09}" sibTransId="{85B0C70A-9C73-B74A-BC4B-1EDDAAC3ED0F}"/>
    <dgm:cxn modelId="{522C00F0-6148-7849-A969-B7427DD919F5}" srcId="{3AD974AA-3DD9-D141-A520-3F74DDDC22F4}" destId="{6C560E50-AD21-AB47-9992-A48414EB3BE4}" srcOrd="0" destOrd="0" parTransId="{BF259F75-A46A-744A-A9F6-A1D5E8D1D000}" sibTransId="{7CDEB482-E062-7A4D-9C33-7F33E876E800}"/>
    <dgm:cxn modelId="{8E6E434E-B3E3-A64E-A8E5-3E60B1275FCA}" srcId="{048A4188-4AD0-644F-AB46-B25C70378F5A}" destId="{C7E604B7-0E8B-9744-8FBA-9CD8A06D9965}" srcOrd="0" destOrd="0" parTransId="{732DBD58-D0A5-FB4F-830C-F17F717613B2}" sibTransId="{96B8D495-FC65-A74A-BEC5-26540BF73A2D}"/>
    <dgm:cxn modelId="{91C5832F-095A-E048-B546-BFD37893EDBD}" type="presOf" srcId="{7E007677-2D52-5244-9678-726CDE04D1BC}" destId="{5D8903FE-6CE7-044A-AD58-2183B9A336D2}" srcOrd="0" destOrd="0" presId="urn:microsoft.com/office/officeart/2005/8/layout/chevron2"/>
    <dgm:cxn modelId="{FD39F0B4-AFDD-490D-8E6D-74D5139E6AF8}" srcId="{66D1912A-4C2D-2445-847C-4FDCCC195AB1}" destId="{FE1D1EF5-B719-41D7-B1CC-FA630852DBFE}" srcOrd="2" destOrd="0" parTransId="{9F32B5ED-780C-4E2E-B082-54AC60080275}" sibTransId="{F9481A26-5DDA-4F22-B9B3-7EA74B77F6DE}"/>
    <dgm:cxn modelId="{4E8EADEB-38FF-8448-87B5-DDB37C0BBADA}" srcId="{048A4188-4AD0-644F-AB46-B25C70378F5A}" destId="{60874B10-BEF9-1141-BAB0-F2A91E876A8C}" srcOrd="1" destOrd="0" parTransId="{849A10A0-5294-CF4F-8E99-3AAC8D1F7EFA}" sibTransId="{8A28001E-20E0-704F-8E09-C2412832894E}"/>
    <dgm:cxn modelId="{E53C969E-13FB-6F4B-BF66-961011E94A06}" srcId="{3AD974AA-3DD9-D141-A520-3F74DDDC22F4}" destId="{B690D70C-C0DD-B749-A50A-023EF5FEC0B6}" srcOrd="1" destOrd="0" parTransId="{4520BB72-778D-6C4D-8AF9-C249D01401AC}" sibTransId="{F0D9CD0A-A2C7-804D-A786-64692EC5BD48}"/>
    <dgm:cxn modelId="{F09E82E9-EA4A-604C-A3D1-8DBA8715A291}" srcId="{3AD974AA-3DD9-D141-A520-3F74DDDC22F4}" destId="{36B6B7C0-FF6B-AF4D-AC78-9BA069F3DAB9}" srcOrd="2" destOrd="0" parTransId="{E168C199-51F1-674A-B823-34DAEB7A8840}" sibTransId="{63F7944D-B13A-F748-B794-25B781F03E3C}"/>
    <dgm:cxn modelId="{68DF22EA-3978-2B41-AA60-A5D5DE6855BD}" srcId="{7E007677-2D52-5244-9678-726CDE04D1BC}" destId="{B1CA7743-686B-1243-B988-18ACAD36BC16}" srcOrd="3" destOrd="0" parTransId="{1EBA241E-F58B-FD46-9EE8-3D4D3EF2C3BA}" sibTransId="{FBE8072A-2DFB-2B49-AA64-584DC5A06D11}"/>
    <dgm:cxn modelId="{43F120D2-8758-43A3-BBBA-99A9FDC1BBA0}" srcId="{B1CA7743-686B-1243-B988-18ACAD36BC16}" destId="{C4FC47BC-2A1B-46C1-BC29-6EECFF4383A6}" srcOrd="1" destOrd="0" parTransId="{971FC4DD-2299-4E8E-A9F7-B4EAF8157EE0}" sibTransId="{0673BC1F-EFE7-4FA6-838A-F1C9CF2D679E}"/>
    <dgm:cxn modelId="{C6105518-A768-6147-9D94-90BE9F2A24BE}" srcId="{7E007677-2D52-5244-9678-726CDE04D1BC}" destId="{3AD974AA-3DD9-D141-A520-3F74DDDC22F4}" srcOrd="0" destOrd="0" parTransId="{80277C51-8A59-504B-A361-7756CB950A26}" sibTransId="{8517C5F9-731F-3044-8364-05B83169BB40}"/>
    <dgm:cxn modelId="{D099F669-BF00-AC4C-9187-033320EF6793}" type="presOf" srcId="{B1CA7743-686B-1243-B988-18ACAD36BC16}" destId="{BE2BE29E-46FB-9A4D-B206-C775256DC52D}" srcOrd="0" destOrd="0" presId="urn:microsoft.com/office/officeart/2005/8/layout/chevron2"/>
    <dgm:cxn modelId="{4D611244-195F-444B-9268-1A5D834333E6}" srcId="{B1CA7743-686B-1243-B988-18ACAD36BC16}" destId="{FFDED6DE-1D18-4482-9593-F00328DBD581}" srcOrd="2" destOrd="0" parTransId="{F6FE8294-81FE-464D-BE3C-3B0365221CA5}" sibTransId="{8353C95A-5116-46E4-AB02-C15C4AD87CC4}"/>
    <dgm:cxn modelId="{5BA4CCC3-5AE3-4B96-866D-4624C618EB6F}" type="presOf" srcId="{F187DF41-6A70-41F0-BEDB-4800B3505F4A}" destId="{1A2897D8-C257-4A4E-8F63-928A46243F21}" srcOrd="0" destOrd="0" presId="urn:microsoft.com/office/officeart/2005/8/layout/chevron2"/>
    <dgm:cxn modelId="{6B152DF2-6303-46CD-A0A7-F34B878D665E}" type="presOf" srcId="{DCCDADA0-4C69-4615-927B-A7DF4E1B4A55}" destId="{1A2897D8-C257-4A4E-8F63-928A46243F21}" srcOrd="0" destOrd="1" presId="urn:microsoft.com/office/officeart/2005/8/layout/chevron2"/>
    <dgm:cxn modelId="{14840466-6414-F042-929D-FDDFEC4AA41B}" type="presOf" srcId="{048A4188-4AD0-644F-AB46-B25C70378F5A}" destId="{D92A24DB-C24F-C14D-A447-2E73CFFC7744}" srcOrd="0" destOrd="0" presId="urn:microsoft.com/office/officeart/2005/8/layout/chevron2"/>
    <dgm:cxn modelId="{4AE3A017-266C-DD47-92AF-07A9329582E9}" type="presOf" srcId="{6C560E50-AD21-AB47-9992-A48414EB3BE4}" destId="{A68C6B3B-343A-5E46-BBA2-91662265B8BF}" srcOrd="0" destOrd="0" presId="urn:microsoft.com/office/officeart/2005/8/layout/chevron2"/>
    <dgm:cxn modelId="{DDD0DA71-4201-494A-BDDB-B285A44B8399}" type="presParOf" srcId="{5D8903FE-6CE7-044A-AD58-2183B9A336D2}" destId="{0EB41863-EBF0-2041-89FC-55C9D2638193}" srcOrd="0" destOrd="0" presId="urn:microsoft.com/office/officeart/2005/8/layout/chevron2"/>
    <dgm:cxn modelId="{5130AFC2-8BF0-CE49-9FCD-C6F291A31399}" type="presParOf" srcId="{0EB41863-EBF0-2041-89FC-55C9D2638193}" destId="{3FB9B49B-9FCC-D24F-B178-41C80330E831}" srcOrd="0" destOrd="0" presId="urn:microsoft.com/office/officeart/2005/8/layout/chevron2"/>
    <dgm:cxn modelId="{0DB092BA-AD9F-124E-83F6-D688EDDF5395}" type="presParOf" srcId="{0EB41863-EBF0-2041-89FC-55C9D2638193}" destId="{A68C6B3B-343A-5E46-BBA2-91662265B8BF}" srcOrd="1" destOrd="0" presId="urn:microsoft.com/office/officeart/2005/8/layout/chevron2"/>
    <dgm:cxn modelId="{D7A55E33-E96A-F74A-AB4A-35642C03932A}" type="presParOf" srcId="{5D8903FE-6CE7-044A-AD58-2183B9A336D2}" destId="{1214D585-23DB-F04D-85CB-5EEFC0BC9A88}" srcOrd="1" destOrd="0" presId="urn:microsoft.com/office/officeart/2005/8/layout/chevron2"/>
    <dgm:cxn modelId="{1AA776EF-EF73-C540-953A-5A5F3D22B7C6}" type="presParOf" srcId="{5D8903FE-6CE7-044A-AD58-2183B9A336D2}" destId="{E0B01CDC-24D7-2643-83CB-C24867491FDD}" srcOrd="2" destOrd="0" presId="urn:microsoft.com/office/officeart/2005/8/layout/chevron2"/>
    <dgm:cxn modelId="{57C3E06A-E3D3-E94C-BBEA-EB4799B1B45C}" type="presParOf" srcId="{E0B01CDC-24D7-2643-83CB-C24867491FDD}" destId="{D92A24DB-C24F-C14D-A447-2E73CFFC7744}" srcOrd="0" destOrd="0" presId="urn:microsoft.com/office/officeart/2005/8/layout/chevron2"/>
    <dgm:cxn modelId="{2D05B75B-7A28-7A4A-A359-37F4DC766AAC}" type="presParOf" srcId="{E0B01CDC-24D7-2643-83CB-C24867491FDD}" destId="{E635D142-37ED-E042-8D3A-B008FF47A3E0}" srcOrd="1" destOrd="0" presId="urn:microsoft.com/office/officeart/2005/8/layout/chevron2"/>
    <dgm:cxn modelId="{70B23EAD-C92D-D741-9217-602BF01675C3}" type="presParOf" srcId="{5D8903FE-6CE7-044A-AD58-2183B9A336D2}" destId="{48E692F6-E7BC-E949-AD5F-3387F8B75F64}" srcOrd="3" destOrd="0" presId="urn:microsoft.com/office/officeart/2005/8/layout/chevron2"/>
    <dgm:cxn modelId="{5D044DF5-D26A-E64F-B557-E9EE4F26B2B3}" type="presParOf" srcId="{5D8903FE-6CE7-044A-AD58-2183B9A336D2}" destId="{812DC7BD-790D-B84E-B9B5-30B31E3AF23B}" srcOrd="4" destOrd="0" presId="urn:microsoft.com/office/officeart/2005/8/layout/chevron2"/>
    <dgm:cxn modelId="{DCDE5DA8-7F8D-6343-9F52-8462916A2D7D}" type="presParOf" srcId="{812DC7BD-790D-B84E-B9B5-30B31E3AF23B}" destId="{4357B503-CA99-6C41-A715-DE1D48F666A3}" srcOrd="0" destOrd="0" presId="urn:microsoft.com/office/officeart/2005/8/layout/chevron2"/>
    <dgm:cxn modelId="{204AD5BA-8113-DF41-AF06-09D3320BC2CE}" type="presParOf" srcId="{812DC7BD-790D-B84E-B9B5-30B31E3AF23B}" destId="{EDAC59A8-6158-7B4E-A6E3-7ED7190C7F0F}" srcOrd="1" destOrd="0" presId="urn:microsoft.com/office/officeart/2005/8/layout/chevron2"/>
    <dgm:cxn modelId="{83B4F7C9-4856-D940-9355-B3ED93CB4A42}" type="presParOf" srcId="{5D8903FE-6CE7-044A-AD58-2183B9A336D2}" destId="{26F37559-8416-9949-8FAA-E10958FD7E04}" srcOrd="5" destOrd="0" presId="urn:microsoft.com/office/officeart/2005/8/layout/chevron2"/>
    <dgm:cxn modelId="{0E8BB9CA-1240-4E44-94BF-5F5BFA5A92EF}" type="presParOf" srcId="{5D8903FE-6CE7-044A-AD58-2183B9A336D2}" destId="{028CB6AC-36AE-5845-955E-DDD9431C39F7}" srcOrd="6" destOrd="0" presId="urn:microsoft.com/office/officeart/2005/8/layout/chevron2"/>
    <dgm:cxn modelId="{E757E1EA-D430-4D40-AD8E-22C869E5B4B3}" type="presParOf" srcId="{028CB6AC-36AE-5845-955E-DDD9431C39F7}" destId="{BE2BE29E-46FB-9A4D-B206-C775256DC52D}" srcOrd="0" destOrd="0" presId="urn:microsoft.com/office/officeart/2005/8/layout/chevron2"/>
    <dgm:cxn modelId="{DAA1085A-562A-AD4A-A516-FAB2CBE7D0A0}" type="presParOf" srcId="{028CB6AC-36AE-5845-955E-DDD9431C39F7}" destId="{A8B1DC29-1E3C-634F-B0E4-9081EAF0C202}" srcOrd="1" destOrd="0" presId="urn:microsoft.com/office/officeart/2005/8/layout/chevron2"/>
    <dgm:cxn modelId="{BDC2D9C0-EFF9-594D-8354-7FC415047A46}" type="presParOf" srcId="{5D8903FE-6CE7-044A-AD58-2183B9A336D2}" destId="{2C583477-704A-B54D-A6C4-16AF1F2DBD16}" srcOrd="7" destOrd="0" presId="urn:microsoft.com/office/officeart/2005/8/layout/chevron2"/>
    <dgm:cxn modelId="{73C9BFE6-4CE1-F54A-8C74-BC260B8731E1}" type="presParOf" srcId="{5D8903FE-6CE7-044A-AD58-2183B9A336D2}" destId="{A16BF632-60EB-7C4A-B1EE-CC7DE2D9B5CA}" srcOrd="8" destOrd="0" presId="urn:microsoft.com/office/officeart/2005/8/layout/chevron2"/>
    <dgm:cxn modelId="{C9DB55CC-1F11-6848-98EC-16622CAEC2C2}" type="presParOf" srcId="{A16BF632-60EB-7C4A-B1EE-CC7DE2D9B5CA}" destId="{72887E4B-D8DC-D647-81C2-B6669F876AC3}" srcOrd="0" destOrd="0" presId="urn:microsoft.com/office/officeart/2005/8/layout/chevron2"/>
    <dgm:cxn modelId="{151DAC9F-252F-4544-94B9-EA82DDBD60D6}" type="presParOf" srcId="{A16BF632-60EB-7C4A-B1EE-CC7DE2D9B5CA}" destId="{1A2897D8-C257-4A4E-8F63-928A46243F21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70003D9-86F9-4BA5-9D3F-6074F37BAF98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6B57A68-1206-44E7-9E7D-5BF3BF9261AB}">
      <dgm:prSet phldrT="[Text]"/>
      <dgm:spPr/>
      <dgm:t>
        <a:bodyPr/>
        <a:lstStyle/>
        <a:p>
          <a:r>
            <a:rPr lang="en-US" dirty="0" err="1" smtClean="0"/>
            <a:t>Pengarsipan</a:t>
          </a:r>
          <a:endParaRPr lang="en-US" dirty="0"/>
        </a:p>
      </dgm:t>
    </dgm:pt>
    <dgm:pt modelId="{E3BD6368-ACFA-478D-8E91-D1FC94D5D96F}" type="parTrans" cxnId="{5B20727A-6E27-4A35-BAA5-F9FBE1B56531}">
      <dgm:prSet/>
      <dgm:spPr/>
      <dgm:t>
        <a:bodyPr/>
        <a:lstStyle/>
        <a:p>
          <a:endParaRPr lang="en-US"/>
        </a:p>
      </dgm:t>
    </dgm:pt>
    <dgm:pt modelId="{F3BA6A5E-8DFA-4981-9F64-FFB752B5C79C}" type="sibTrans" cxnId="{5B20727A-6E27-4A35-BAA5-F9FBE1B56531}">
      <dgm:prSet/>
      <dgm:spPr/>
      <dgm:t>
        <a:bodyPr/>
        <a:lstStyle/>
        <a:p>
          <a:endParaRPr lang="en-US"/>
        </a:p>
      </dgm:t>
    </dgm:pt>
    <dgm:pt modelId="{7C8D8DD5-800A-42AE-B805-DA03A362BCB2}">
      <dgm:prSet phldrT="[Text]"/>
      <dgm:spPr/>
      <dgm:t>
        <a:bodyPr/>
        <a:lstStyle/>
        <a:p>
          <a:r>
            <a:rPr lang="en-US" dirty="0" err="1" smtClean="0"/>
            <a:t>Repertorium</a:t>
          </a:r>
          <a:endParaRPr lang="en-US" dirty="0"/>
        </a:p>
      </dgm:t>
    </dgm:pt>
    <dgm:pt modelId="{D03E7C8E-CC1E-4573-98E2-DB5F3414648F}" type="parTrans" cxnId="{8FC05368-1B85-48C6-A83B-4B913869CD3E}">
      <dgm:prSet/>
      <dgm:spPr/>
      <dgm:t>
        <a:bodyPr/>
        <a:lstStyle/>
        <a:p>
          <a:endParaRPr lang="en-US"/>
        </a:p>
      </dgm:t>
    </dgm:pt>
    <dgm:pt modelId="{7689FE9A-D804-4FAF-B3E5-4E2E450D91AE}" type="sibTrans" cxnId="{8FC05368-1B85-48C6-A83B-4B913869CD3E}">
      <dgm:prSet/>
      <dgm:spPr/>
      <dgm:t>
        <a:bodyPr/>
        <a:lstStyle/>
        <a:p>
          <a:endParaRPr lang="en-US"/>
        </a:p>
      </dgm:t>
    </dgm:pt>
    <dgm:pt modelId="{DF5D3AFA-3942-4F43-9CE9-5C393BCB7621}">
      <dgm:prSet phldrT="[Text]"/>
      <dgm:spPr/>
      <dgm:t>
        <a:bodyPr/>
        <a:lstStyle/>
        <a:p>
          <a:r>
            <a:rPr lang="en-US" dirty="0" err="1" smtClean="0"/>
            <a:t>DigitalisasiArsip</a:t>
          </a:r>
          <a:endParaRPr lang="en-US" dirty="0"/>
        </a:p>
      </dgm:t>
    </dgm:pt>
    <dgm:pt modelId="{D36B006A-7FEE-4F22-91FE-86EAEC30989E}" type="parTrans" cxnId="{B1FE2388-C352-4FF4-BB80-4B8870E039CD}">
      <dgm:prSet/>
      <dgm:spPr/>
      <dgm:t>
        <a:bodyPr/>
        <a:lstStyle/>
        <a:p>
          <a:endParaRPr lang="en-US"/>
        </a:p>
      </dgm:t>
    </dgm:pt>
    <dgm:pt modelId="{7EFDA12A-D961-4814-A27D-4558E6FDA652}" type="sibTrans" cxnId="{B1FE2388-C352-4FF4-BB80-4B8870E039CD}">
      <dgm:prSet/>
      <dgm:spPr/>
      <dgm:t>
        <a:bodyPr/>
        <a:lstStyle/>
        <a:p>
          <a:endParaRPr lang="en-US"/>
        </a:p>
      </dgm:t>
    </dgm:pt>
    <dgm:pt modelId="{7223FD57-A5F9-4B5E-918B-9BC5CEAEAAFB}">
      <dgm:prSet phldrT="[Text]"/>
      <dgm:spPr/>
      <dgm:t>
        <a:bodyPr/>
        <a:lstStyle/>
        <a:p>
          <a:r>
            <a:rPr lang="en-US" dirty="0" smtClean="0"/>
            <a:t>Scan</a:t>
          </a:r>
          <a:endParaRPr lang="en-US" dirty="0"/>
        </a:p>
      </dgm:t>
    </dgm:pt>
    <dgm:pt modelId="{456B097B-CE0A-4FEE-9C17-614676135923}" type="parTrans" cxnId="{07E05873-96CA-4CF0-AE14-C8ADE71CD413}">
      <dgm:prSet/>
      <dgm:spPr/>
      <dgm:t>
        <a:bodyPr/>
        <a:lstStyle/>
        <a:p>
          <a:endParaRPr lang="en-US"/>
        </a:p>
      </dgm:t>
    </dgm:pt>
    <dgm:pt modelId="{789DC051-B735-4C9A-A4AE-88EDDA2C8C0B}" type="sibTrans" cxnId="{07E05873-96CA-4CF0-AE14-C8ADE71CD413}">
      <dgm:prSet/>
      <dgm:spPr/>
      <dgm:t>
        <a:bodyPr/>
        <a:lstStyle/>
        <a:p>
          <a:endParaRPr lang="en-US"/>
        </a:p>
      </dgm:t>
    </dgm:pt>
    <dgm:pt modelId="{41711D74-2666-433D-A0FF-A2F4E2998D48}">
      <dgm:prSet phldrT="[Text]"/>
      <dgm:spPr/>
      <dgm:t>
        <a:bodyPr/>
        <a:lstStyle/>
        <a:p>
          <a:r>
            <a:rPr lang="en-US" dirty="0" smtClean="0"/>
            <a:t>Password</a:t>
          </a:r>
          <a:endParaRPr lang="en-US" dirty="0"/>
        </a:p>
      </dgm:t>
    </dgm:pt>
    <dgm:pt modelId="{0F2D21AD-D873-4BC3-8F24-1A7886DFA5AE}" type="parTrans" cxnId="{952B5CBB-2702-4E8F-B2A0-D5CE0EFE8906}">
      <dgm:prSet/>
      <dgm:spPr/>
      <dgm:t>
        <a:bodyPr/>
        <a:lstStyle/>
        <a:p>
          <a:endParaRPr lang="en-US"/>
        </a:p>
      </dgm:t>
    </dgm:pt>
    <dgm:pt modelId="{D60D1E39-8F77-4AA0-A814-8F10233F0F77}" type="sibTrans" cxnId="{952B5CBB-2702-4E8F-B2A0-D5CE0EFE8906}">
      <dgm:prSet/>
      <dgm:spPr/>
      <dgm:t>
        <a:bodyPr/>
        <a:lstStyle/>
        <a:p>
          <a:endParaRPr lang="en-US"/>
        </a:p>
      </dgm:t>
    </dgm:pt>
    <dgm:pt modelId="{693F5D2B-BD62-4E83-AEB3-A2317EC3BCD3}">
      <dgm:prSet phldrT="[Text]"/>
      <dgm:spPr/>
      <dgm:t>
        <a:bodyPr/>
        <a:lstStyle/>
        <a:p>
          <a:r>
            <a:rPr lang="en-US" dirty="0" err="1" smtClean="0"/>
            <a:t>Klapper</a:t>
          </a:r>
          <a:endParaRPr lang="en-US" dirty="0"/>
        </a:p>
      </dgm:t>
    </dgm:pt>
    <dgm:pt modelId="{64F254F0-C5BC-4E4D-9396-9DF9402F0FB9}" type="parTrans" cxnId="{E9FFD7A2-12F8-4EF8-A05F-769AA515E900}">
      <dgm:prSet/>
      <dgm:spPr/>
      <dgm:t>
        <a:bodyPr/>
        <a:lstStyle/>
        <a:p>
          <a:endParaRPr lang="en-US"/>
        </a:p>
      </dgm:t>
    </dgm:pt>
    <dgm:pt modelId="{9E6EFD27-590F-4791-9CD8-C501F0D08ED4}" type="sibTrans" cxnId="{E9FFD7A2-12F8-4EF8-A05F-769AA515E900}">
      <dgm:prSet/>
      <dgm:spPr/>
      <dgm:t>
        <a:bodyPr/>
        <a:lstStyle/>
        <a:p>
          <a:endParaRPr lang="en-US"/>
        </a:p>
      </dgm:t>
    </dgm:pt>
    <dgm:pt modelId="{7A91D8BF-53E0-46BD-9347-971ABB81D9EA}">
      <dgm:prSet phldrT="[Text]"/>
      <dgm:spPr/>
      <dgm:t>
        <a:bodyPr/>
        <a:lstStyle/>
        <a:p>
          <a:r>
            <a:rPr lang="en-US" dirty="0" err="1" smtClean="0"/>
            <a:t>Pelaporan</a:t>
          </a:r>
          <a:endParaRPr lang="en-US" dirty="0"/>
        </a:p>
      </dgm:t>
    </dgm:pt>
    <dgm:pt modelId="{69443A18-2C13-47DB-990A-3B34EEA7F5FA}" type="parTrans" cxnId="{4EDDDC2F-614B-4156-AEA2-C98CA11ED57A}">
      <dgm:prSet/>
      <dgm:spPr/>
      <dgm:t>
        <a:bodyPr/>
        <a:lstStyle/>
        <a:p>
          <a:endParaRPr lang="en-US"/>
        </a:p>
      </dgm:t>
    </dgm:pt>
    <dgm:pt modelId="{EF12DEE4-D14F-4B5D-B5FB-1350116D6679}" type="sibTrans" cxnId="{4EDDDC2F-614B-4156-AEA2-C98CA11ED57A}">
      <dgm:prSet/>
      <dgm:spPr/>
      <dgm:t>
        <a:bodyPr/>
        <a:lstStyle/>
        <a:p>
          <a:endParaRPr lang="en-US"/>
        </a:p>
      </dgm:t>
    </dgm:pt>
    <dgm:pt modelId="{FFE6C5A2-9AD9-4DE7-BDE5-39483AAFAECB}">
      <dgm:prSet phldrT="[Text]"/>
      <dgm:spPr/>
      <dgm:t>
        <a:bodyPr/>
        <a:lstStyle/>
        <a:p>
          <a:r>
            <a:rPr lang="en-US" dirty="0" err="1" smtClean="0"/>
            <a:t>Bendel</a:t>
          </a:r>
          <a:r>
            <a:rPr lang="en-US" dirty="0" smtClean="0"/>
            <a:t> </a:t>
          </a:r>
          <a:r>
            <a:rPr lang="en-US" dirty="0" err="1" smtClean="0"/>
            <a:t>Minuta</a:t>
          </a:r>
          <a:endParaRPr lang="en-US" dirty="0"/>
        </a:p>
      </dgm:t>
    </dgm:pt>
    <dgm:pt modelId="{E9435D0D-2F5B-4C87-89F5-1A599A0624FE}" type="parTrans" cxnId="{A14A1857-028C-4277-BC96-A5822E6BD71C}">
      <dgm:prSet/>
      <dgm:spPr/>
      <dgm:t>
        <a:bodyPr/>
        <a:lstStyle/>
        <a:p>
          <a:endParaRPr lang="en-US"/>
        </a:p>
      </dgm:t>
    </dgm:pt>
    <dgm:pt modelId="{8147E95C-E330-4676-AE95-76244249B68D}" type="sibTrans" cxnId="{A14A1857-028C-4277-BC96-A5822E6BD71C}">
      <dgm:prSet/>
      <dgm:spPr/>
      <dgm:t>
        <a:bodyPr/>
        <a:lstStyle/>
        <a:p>
          <a:endParaRPr lang="en-US"/>
        </a:p>
      </dgm:t>
    </dgm:pt>
    <dgm:pt modelId="{EF60AC92-92B8-41B2-A3D7-10FC1C676E74}">
      <dgm:prSet phldrT="[Text]"/>
      <dgm:spPr/>
      <dgm:t>
        <a:bodyPr/>
        <a:lstStyle/>
        <a:p>
          <a:r>
            <a:rPr lang="en-US" dirty="0" smtClean="0"/>
            <a:t>Data </a:t>
          </a:r>
          <a:r>
            <a:rPr lang="en-US" dirty="0" err="1" smtClean="0"/>
            <a:t>Pendukung</a:t>
          </a:r>
          <a:endParaRPr lang="en-US" dirty="0"/>
        </a:p>
      </dgm:t>
    </dgm:pt>
    <dgm:pt modelId="{E63AC4D2-4DEF-4F31-AE90-CE86875F30D1}" type="parTrans" cxnId="{B3EE4F9F-8C90-4FCA-8901-5DA2199FAA2D}">
      <dgm:prSet/>
      <dgm:spPr/>
      <dgm:t>
        <a:bodyPr/>
        <a:lstStyle/>
        <a:p>
          <a:endParaRPr lang="en-US"/>
        </a:p>
      </dgm:t>
    </dgm:pt>
    <dgm:pt modelId="{09F8CB7F-30B7-47B0-B44E-5F3B3481D653}" type="sibTrans" cxnId="{B3EE4F9F-8C90-4FCA-8901-5DA2199FAA2D}">
      <dgm:prSet/>
      <dgm:spPr/>
      <dgm:t>
        <a:bodyPr/>
        <a:lstStyle/>
        <a:p>
          <a:endParaRPr lang="en-US"/>
        </a:p>
      </dgm:t>
    </dgm:pt>
    <dgm:pt modelId="{5F57653A-D5D3-4EC7-B1BA-42DAB48AD82B}">
      <dgm:prSet phldrT="[Text]"/>
      <dgm:spPr/>
      <dgm:t>
        <a:bodyPr/>
        <a:lstStyle/>
        <a:p>
          <a:r>
            <a:rPr lang="en-US" dirty="0" err="1" smtClean="0"/>
            <a:t>Penataan</a:t>
          </a:r>
          <a:r>
            <a:rPr lang="en-US" dirty="0" smtClean="0"/>
            <a:t> </a:t>
          </a:r>
          <a:r>
            <a:rPr lang="en-US" dirty="0" err="1" smtClean="0"/>
            <a:t>Dokumen</a:t>
          </a:r>
          <a:endParaRPr lang="en-US" dirty="0"/>
        </a:p>
      </dgm:t>
    </dgm:pt>
    <dgm:pt modelId="{24D8BEB6-2CD6-4A85-9901-0292B2AF2EB1}" type="parTrans" cxnId="{7CBF5E24-058A-4320-BBD4-35ED1A1481AF}">
      <dgm:prSet/>
      <dgm:spPr/>
      <dgm:t>
        <a:bodyPr/>
        <a:lstStyle/>
        <a:p>
          <a:endParaRPr lang="en-US"/>
        </a:p>
      </dgm:t>
    </dgm:pt>
    <dgm:pt modelId="{D050B10C-8AF4-4E8A-A21E-314AF07A3B2D}" type="sibTrans" cxnId="{7CBF5E24-058A-4320-BBD4-35ED1A1481AF}">
      <dgm:prSet/>
      <dgm:spPr/>
      <dgm:t>
        <a:bodyPr/>
        <a:lstStyle/>
        <a:p>
          <a:endParaRPr lang="en-US"/>
        </a:p>
      </dgm:t>
    </dgm:pt>
    <dgm:pt modelId="{BC90383E-55CE-4672-B579-77EAA0343E71}">
      <dgm:prSet phldrT="[Text]"/>
      <dgm:spPr/>
      <dgm:t>
        <a:bodyPr/>
        <a:lstStyle/>
        <a:p>
          <a:r>
            <a:rPr lang="en-US" dirty="0" smtClean="0"/>
            <a:t>Back Up</a:t>
          </a:r>
          <a:endParaRPr lang="en-US" dirty="0"/>
        </a:p>
      </dgm:t>
    </dgm:pt>
    <dgm:pt modelId="{04832D94-AC25-4C9F-AE6D-C7BA78265B8A}" type="parTrans" cxnId="{0F76E685-8D13-4DF6-A2F5-B69538CE5219}">
      <dgm:prSet/>
      <dgm:spPr/>
      <dgm:t>
        <a:bodyPr/>
        <a:lstStyle/>
        <a:p>
          <a:endParaRPr lang="en-US"/>
        </a:p>
      </dgm:t>
    </dgm:pt>
    <dgm:pt modelId="{022C2EA9-62BC-4150-B43D-E85E5CD37A7D}" type="sibTrans" cxnId="{0F76E685-8D13-4DF6-A2F5-B69538CE5219}">
      <dgm:prSet/>
      <dgm:spPr/>
      <dgm:t>
        <a:bodyPr/>
        <a:lstStyle/>
        <a:p>
          <a:endParaRPr lang="en-US"/>
        </a:p>
      </dgm:t>
    </dgm:pt>
    <dgm:pt modelId="{CBF0D747-B391-404E-8022-CF6D8FD736D0}">
      <dgm:prSet phldrT="[Text]"/>
      <dgm:spPr/>
      <dgm:t>
        <a:bodyPr/>
        <a:lstStyle/>
        <a:p>
          <a:r>
            <a:rPr lang="en-US" dirty="0" smtClean="0"/>
            <a:t>Folder</a:t>
          </a:r>
          <a:endParaRPr lang="en-US" dirty="0"/>
        </a:p>
      </dgm:t>
    </dgm:pt>
    <dgm:pt modelId="{6A6A6FFD-C75B-4E15-AF93-7D7A7FC142E9}" type="parTrans" cxnId="{5B4D5046-32BD-4C27-AE4A-EBD0263660D9}">
      <dgm:prSet/>
      <dgm:spPr/>
      <dgm:t>
        <a:bodyPr/>
        <a:lstStyle/>
        <a:p>
          <a:endParaRPr lang="en-US"/>
        </a:p>
      </dgm:t>
    </dgm:pt>
    <dgm:pt modelId="{EB2CF63B-BD54-4648-A2D2-8248BF40D277}" type="sibTrans" cxnId="{5B4D5046-32BD-4C27-AE4A-EBD0263660D9}">
      <dgm:prSet/>
      <dgm:spPr/>
      <dgm:t>
        <a:bodyPr/>
        <a:lstStyle/>
        <a:p>
          <a:endParaRPr lang="en-US"/>
        </a:p>
      </dgm:t>
    </dgm:pt>
    <dgm:pt modelId="{1050A73F-DBE6-4375-B863-27A4284B6D0E}" type="pres">
      <dgm:prSet presAssocID="{070003D9-86F9-4BA5-9D3F-6074F37BAF9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B693453-1C21-4716-803B-CAD309C710DB}" type="pres">
      <dgm:prSet presAssocID="{56B57A68-1206-44E7-9E7D-5BF3BF9261AB}" presName="composite" presStyleCnt="0"/>
      <dgm:spPr/>
    </dgm:pt>
    <dgm:pt modelId="{B5BD2637-478C-4DDD-903E-A86850FFB6B4}" type="pres">
      <dgm:prSet presAssocID="{56B57A68-1206-44E7-9E7D-5BF3BF9261AB}" presName="parentText" presStyleLbl="align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03B08BB-A257-460D-8F48-C470C75DF312}" type="pres">
      <dgm:prSet presAssocID="{56B57A68-1206-44E7-9E7D-5BF3BF9261AB}" presName="descendantText" presStyleLbl="alignAcc1" presStyleIdx="0" presStyleCnt="2" custLinFactNeighborX="-7" custLinFactNeighborY="-1132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2F4CA3-C568-4C86-AE63-F1BE48E4D9AA}" type="pres">
      <dgm:prSet presAssocID="{F3BA6A5E-8DFA-4981-9F64-FFB752B5C79C}" presName="sp" presStyleCnt="0"/>
      <dgm:spPr/>
    </dgm:pt>
    <dgm:pt modelId="{A426273D-9F8D-470F-9DAC-211C4C896909}" type="pres">
      <dgm:prSet presAssocID="{DF5D3AFA-3942-4F43-9CE9-5C393BCB7621}" presName="composite" presStyleCnt="0"/>
      <dgm:spPr/>
    </dgm:pt>
    <dgm:pt modelId="{F3AB03B3-89CE-41BF-B27C-46BBFE9701BF}" type="pres">
      <dgm:prSet presAssocID="{DF5D3AFA-3942-4F43-9CE9-5C393BCB7621}" presName="parentText" presStyleLbl="align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495BD2-B079-43E2-8005-3484DA8DF117}" type="pres">
      <dgm:prSet presAssocID="{DF5D3AFA-3942-4F43-9CE9-5C393BCB7621}" presName="descendantText" presStyleLbl="alignAcc1" presStyleIdx="1" presStyleCnt="2" custLinFactNeighborX="-7" custLinFactNeighborY="51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AD835D8-9019-4528-9758-2E9F99C196FB}" type="presOf" srcId="{EF60AC92-92B8-41B2-A3D7-10FC1C676E74}" destId="{703B08BB-A257-460D-8F48-C470C75DF312}" srcOrd="0" destOrd="4" presId="urn:microsoft.com/office/officeart/2005/8/layout/chevron2"/>
    <dgm:cxn modelId="{EC1EDEEF-6119-4606-B693-F491D388B0E0}" type="presOf" srcId="{56B57A68-1206-44E7-9E7D-5BF3BF9261AB}" destId="{B5BD2637-478C-4DDD-903E-A86850FFB6B4}" srcOrd="0" destOrd="0" presId="urn:microsoft.com/office/officeart/2005/8/layout/chevron2"/>
    <dgm:cxn modelId="{07E05873-96CA-4CF0-AE14-C8ADE71CD413}" srcId="{DF5D3AFA-3942-4F43-9CE9-5C393BCB7621}" destId="{7223FD57-A5F9-4B5E-918B-9BC5CEAEAAFB}" srcOrd="0" destOrd="0" parTransId="{456B097B-CE0A-4FEE-9C17-614676135923}" sibTransId="{789DC051-B735-4C9A-A4AE-88EDDA2C8C0B}"/>
    <dgm:cxn modelId="{E9FFD7A2-12F8-4EF8-A05F-769AA515E900}" srcId="{56B57A68-1206-44E7-9E7D-5BF3BF9261AB}" destId="{693F5D2B-BD62-4E83-AEB3-A2317EC3BCD3}" srcOrd="1" destOrd="0" parTransId="{64F254F0-C5BC-4E4D-9396-9DF9402F0FB9}" sibTransId="{9E6EFD27-590F-4791-9CD8-C501F0D08ED4}"/>
    <dgm:cxn modelId="{099BA04F-81C8-46BB-9411-1BF0E9A51C75}" type="presOf" srcId="{7C8D8DD5-800A-42AE-B805-DA03A362BCB2}" destId="{703B08BB-A257-460D-8F48-C470C75DF312}" srcOrd="0" destOrd="0" presId="urn:microsoft.com/office/officeart/2005/8/layout/chevron2"/>
    <dgm:cxn modelId="{5B4D5046-32BD-4C27-AE4A-EBD0263660D9}" srcId="{DF5D3AFA-3942-4F43-9CE9-5C393BCB7621}" destId="{CBF0D747-B391-404E-8022-CF6D8FD736D0}" srcOrd="1" destOrd="0" parTransId="{6A6A6FFD-C75B-4E15-AF93-7D7A7FC142E9}" sibTransId="{EB2CF63B-BD54-4648-A2D2-8248BF40D277}"/>
    <dgm:cxn modelId="{7CBF5E24-058A-4320-BBD4-35ED1A1481AF}" srcId="{56B57A68-1206-44E7-9E7D-5BF3BF9261AB}" destId="{5F57653A-D5D3-4EC7-B1BA-42DAB48AD82B}" srcOrd="5" destOrd="0" parTransId="{24D8BEB6-2CD6-4A85-9901-0292B2AF2EB1}" sibTransId="{D050B10C-8AF4-4E8A-A21E-314AF07A3B2D}"/>
    <dgm:cxn modelId="{B04455C4-9CC2-448C-B696-42BFE8328E46}" type="presOf" srcId="{5F57653A-D5D3-4EC7-B1BA-42DAB48AD82B}" destId="{703B08BB-A257-460D-8F48-C470C75DF312}" srcOrd="0" destOrd="5" presId="urn:microsoft.com/office/officeart/2005/8/layout/chevron2"/>
    <dgm:cxn modelId="{B1FE2388-C352-4FF4-BB80-4B8870E039CD}" srcId="{070003D9-86F9-4BA5-9D3F-6074F37BAF98}" destId="{DF5D3AFA-3942-4F43-9CE9-5C393BCB7621}" srcOrd="1" destOrd="0" parTransId="{D36B006A-7FEE-4F22-91FE-86EAEC30989E}" sibTransId="{7EFDA12A-D961-4814-A27D-4558E6FDA652}"/>
    <dgm:cxn modelId="{B956DA50-7F04-4F5E-8392-587FDF8E8FEE}" type="presOf" srcId="{070003D9-86F9-4BA5-9D3F-6074F37BAF98}" destId="{1050A73F-DBE6-4375-B863-27A4284B6D0E}" srcOrd="0" destOrd="0" presId="urn:microsoft.com/office/officeart/2005/8/layout/chevron2"/>
    <dgm:cxn modelId="{952B5CBB-2702-4E8F-B2A0-D5CE0EFE8906}" srcId="{DF5D3AFA-3942-4F43-9CE9-5C393BCB7621}" destId="{41711D74-2666-433D-A0FF-A2F4E2998D48}" srcOrd="3" destOrd="0" parTransId="{0F2D21AD-D873-4BC3-8F24-1A7886DFA5AE}" sibTransId="{D60D1E39-8F77-4AA0-A814-8F10233F0F77}"/>
    <dgm:cxn modelId="{20F116DA-8FAC-4956-8EB4-6BD1AF5A6CBF}" type="presOf" srcId="{FFE6C5A2-9AD9-4DE7-BDE5-39483AAFAECB}" destId="{703B08BB-A257-460D-8F48-C470C75DF312}" srcOrd="0" destOrd="3" presId="urn:microsoft.com/office/officeart/2005/8/layout/chevron2"/>
    <dgm:cxn modelId="{CCE2268A-43E0-4FA5-9279-DF02F45DAEB4}" type="presOf" srcId="{693F5D2B-BD62-4E83-AEB3-A2317EC3BCD3}" destId="{703B08BB-A257-460D-8F48-C470C75DF312}" srcOrd="0" destOrd="1" presId="urn:microsoft.com/office/officeart/2005/8/layout/chevron2"/>
    <dgm:cxn modelId="{84EAAAB5-0973-4E38-BBA8-FC0F5CE8D0C9}" type="presOf" srcId="{41711D74-2666-433D-A0FF-A2F4E2998D48}" destId="{89495BD2-B079-43E2-8005-3484DA8DF117}" srcOrd="0" destOrd="3" presId="urn:microsoft.com/office/officeart/2005/8/layout/chevron2"/>
    <dgm:cxn modelId="{7BC647E4-E288-4E85-ADCD-EA179EBECE67}" type="presOf" srcId="{BC90383E-55CE-4672-B579-77EAA0343E71}" destId="{89495BD2-B079-43E2-8005-3484DA8DF117}" srcOrd="0" destOrd="2" presId="urn:microsoft.com/office/officeart/2005/8/layout/chevron2"/>
    <dgm:cxn modelId="{5B20727A-6E27-4A35-BAA5-F9FBE1B56531}" srcId="{070003D9-86F9-4BA5-9D3F-6074F37BAF98}" destId="{56B57A68-1206-44E7-9E7D-5BF3BF9261AB}" srcOrd="0" destOrd="0" parTransId="{E3BD6368-ACFA-478D-8E91-D1FC94D5D96F}" sibTransId="{F3BA6A5E-8DFA-4981-9F64-FFB752B5C79C}"/>
    <dgm:cxn modelId="{0F76E685-8D13-4DF6-A2F5-B69538CE5219}" srcId="{DF5D3AFA-3942-4F43-9CE9-5C393BCB7621}" destId="{BC90383E-55CE-4672-B579-77EAA0343E71}" srcOrd="2" destOrd="0" parTransId="{04832D94-AC25-4C9F-AE6D-C7BA78265B8A}" sibTransId="{022C2EA9-62BC-4150-B43D-E85E5CD37A7D}"/>
    <dgm:cxn modelId="{DC97100B-4C15-42BF-A655-3EA05C4499A3}" type="presOf" srcId="{7A91D8BF-53E0-46BD-9347-971ABB81D9EA}" destId="{703B08BB-A257-460D-8F48-C470C75DF312}" srcOrd="0" destOrd="2" presId="urn:microsoft.com/office/officeart/2005/8/layout/chevron2"/>
    <dgm:cxn modelId="{659D55FC-CC07-4FC6-8CE0-118972A30355}" type="presOf" srcId="{DF5D3AFA-3942-4F43-9CE9-5C393BCB7621}" destId="{F3AB03B3-89CE-41BF-B27C-46BBFE9701BF}" srcOrd="0" destOrd="0" presId="urn:microsoft.com/office/officeart/2005/8/layout/chevron2"/>
    <dgm:cxn modelId="{68398683-39F1-4F82-8CFF-68489FFF6C35}" type="presOf" srcId="{CBF0D747-B391-404E-8022-CF6D8FD736D0}" destId="{89495BD2-B079-43E2-8005-3484DA8DF117}" srcOrd="0" destOrd="1" presId="urn:microsoft.com/office/officeart/2005/8/layout/chevron2"/>
    <dgm:cxn modelId="{7474D9C9-FF7C-4410-A793-276D62DD4578}" type="presOf" srcId="{7223FD57-A5F9-4B5E-918B-9BC5CEAEAAFB}" destId="{89495BD2-B079-43E2-8005-3484DA8DF117}" srcOrd="0" destOrd="0" presId="urn:microsoft.com/office/officeart/2005/8/layout/chevron2"/>
    <dgm:cxn modelId="{8FC05368-1B85-48C6-A83B-4B913869CD3E}" srcId="{56B57A68-1206-44E7-9E7D-5BF3BF9261AB}" destId="{7C8D8DD5-800A-42AE-B805-DA03A362BCB2}" srcOrd="0" destOrd="0" parTransId="{D03E7C8E-CC1E-4573-98E2-DB5F3414648F}" sibTransId="{7689FE9A-D804-4FAF-B3E5-4E2E450D91AE}"/>
    <dgm:cxn modelId="{A14A1857-028C-4277-BC96-A5822E6BD71C}" srcId="{56B57A68-1206-44E7-9E7D-5BF3BF9261AB}" destId="{FFE6C5A2-9AD9-4DE7-BDE5-39483AAFAECB}" srcOrd="3" destOrd="0" parTransId="{E9435D0D-2F5B-4C87-89F5-1A599A0624FE}" sibTransId="{8147E95C-E330-4676-AE95-76244249B68D}"/>
    <dgm:cxn modelId="{B3EE4F9F-8C90-4FCA-8901-5DA2199FAA2D}" srcId="{56B57A68-1206-44E7-9E7D-5BF3BF9261AB}" destId="{EF60AC92-92B8-41B2-A3D7-10FC1C676E74}" srcOrd="4" destOrd="0" parTransId="{E63AC4D2-4DEF-4F31-AE90-CE86875F30D1}" sibTransId="{09F8CB7F-30B7-47B0-B44E-5F3B3481D653}"/>
    <dgm:cxn modelId="{4EDDDC2F-614B-4156-AEA2-C98CA11ED57A}" srcId="{56B57A68-1206-44E7-9E7D-5BF3BF9261AB}" destId="{7A91D8BF-53E0-46BD-9347-971ABB81D9EA}" srcOrd="2" destOrd="0" parTransId="{69443A18-2C13-47DB-990A-3B34EEA7F5FA}" sibTransId="{EF12DEE4-D14F-4B5D-B5FB-1350116D6679}"/>
    <dgm:cxn modelId="{307DE0BF-1913-48C8-9242-CE7888A72543}" type="presParOf" srcId="{1050A73F-DBE6-4375-B863-27A4284B6D0E}" destId="{5B693453-1C21-4716-803B-CAD309C710DB}" srcOrd="0" destOrd="0" presId="urn:microsoft.com/office/officeart/2005/8/layout/chevron2"/>
    <dgm:cxn modelId="{8DCD6E8C-1D48-4504-BA92-3583DBFEA8E6}" type="presParOf" srcId="{5B693453-1C21-4716-803B-CAD309C710DB}" destId="{B5BD2637-478C-4DDD-903E-A86850FFB6B4}" srcOrd="0" destOrd="0" presId="urn:microsoft.com/office/officeart/2005/8/layout/chevron2"/>
    <dgm:cxn modelId="{78A3AB1C-FB41-4F78-8D13-EF36A07ECDDC}" type="presParOf" srcId="{5B693453-1C21-4716-803B-CAD309C710DB}" destId="{703B08BB-A257-460D-8F48-C470C75DF312}" srcOrd="1" destOrd="0" presId="urn:microsoft.com/office/officeart/2005/8/layout/chevron2"/>
    <dgm:cxn modelId="{EDFA3CF9-91C8-4A5F-8668-01EB0C477F06}" type="presParOf" srcId="{1050A73F-DBE6-4375-B863-27A4284B6D0E}" destId="{BD2F4CA3-C568-4C86-AE63-F1BE48E4D9AA}" srcOrd="1" destOrd="0" presId="urn:microsoft.com/office/officeart/2005/8/layout/chevron2"/>
    <dgm:cxn modelId="{67B62A7D-891F-45D5-B51B-656D9A77F1A8}" type="presParOf" srcId="{1050A73F-DBE6-4375-B863-27A4284B6D0E}" destId="{A426273D-9F8D-470F-9DAC-211C4C896909}" srcOrd="2" destOrd="0" presId="urn:microsoft.com/office/officeart/2005/8/layout/chevron2"/>
    <dgm:cxn modelId="{B89C11A8-76FB-4C5A-9C9E-9EA1DBF9813C}" type="presParOf" srcId="{A426273D-9F8D-470F-9DAC-211C4C896909}" destId="{F3AB03B3-89CE-41BF-B27C-46BBFE9701BF}" srcOrd="0" destOrd="0" presId="urn:microsoft.com/office/officeart/2005/8/layout/chevron2"/>
    <dgm:cxn modelId="{9B1D8CE3-30F2-415B-AE7B-C4853F449C4C}" type="presParOf" srcId="{A426273D-9F8D-470F-9DAC-211C4C896909}" destId="{89495BD2-B079-43E2-8005-3484DA8DF11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A298B89-AAAA-4E8E-B502-572E77E4ED3C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3F56DF0-C146-4603-AA65-0C363F9D9F6B}">
      <dgm:prSet phldrT="[Text]"/>
      <dgm:spPr/>
      <dgm:t>
        <a:bodyPr/>
        <a:lstStyle/>
        <a:p>
          <a:r>
            <a:rPr lang="en-US" dirty="0" err="1" smtClean="0"/>
            <a:t>Pengurusan</a:t>
          </a:r>
          <a:endParaRPr lang="en-US" dirty="0"/>
        </a:p>
      </dgm:t>
    </dgm:pt>
    <dgm:pt modelId="{1EFED966-1AC0-4B76-819E-A0634CD0D552}" type="parTrans" cxnId="{E500D688-C846-44C2-89A8-B430E249A82C}">
      <dgm:prSet/>
      <dgm:spPr/>
      <dgm:t>
        <a:bodyPr/>
        <a:lstStyle/>
        <a:p>
          <a:endParaRPr lang="en-US"/>
        </a:p>
      </dgm:t>
    </dgm:pt>
    <dgm:pt modelId="{C0F81EEA-8D00-49F8-B8B0-37661C11AD89}" type="sibTrans" cxnId="{E500D688-C846-44C2-89A8-B430E249A82C}">
      <dgm:prSet/>
      <dgm:spPr/>
      <dgm:t>
        <a:bodyPr/>
        <a:lstStyle/>
        <a:p>
          <a:endParaRPr lang="en-US"/>
        </a:p>
      </dgm:t>
    </dgm:pt>
    <dgm:pt modelId="{73505AC2-91CE-45DB-96F1-318E6D0DC4CF}">
      <dgm:prSet phldrT="[Text]"/>
      <dgm:spPr/>
      <dgm:t>
        <a:bodyPr/>
        <a:lstStyle/>
        <a:p>
          <a:r>
            <a:rPr lang="en-US" dirty="0" err="1" smtClean="0"/>
            <a:t>Penyusunan</a:t>
          </a:r>
          <a:r>
            <a:rPr lang="en-US" dirty="0" smtClean="0"/>
            <a:t> </a:t>
          </a:r>
          <a:r>
            <a:rPr lang="en-US" dirty="0" err="1" smtClean="0"/>
            <a:t>Dokumen</a:t>
          </a:r>
          <a:endParaRPr lang="en-US" dirty="0"/>
        </a:p>
      </dgm:t>
    </dgm:pt>
    <dgm:pt modelId="{2F16924F-2C21-465D-882E-17C6DB2CBAD7}" type="parTrans" cxnId="{5A034A01-17DD-4275-8741-9B7F91A4DF15}">
      <dgm:prSet/>
      <dgm:spPr/>
      <dgm:t>
        <a:bodyPr/>
        <a:lstStyle/>
        <a:p>
          <a:endParaRPr lang="en-US"/>
        </a:p>
      </dgm:t>
    </dgm:pt>
    <dgm:pt modelId="{AD2CC57A-7D7F-43D3-9545-B48F566E6F6B}" type="sibTrans" cxnId="{5A034A01-17DD-4275-8741-9B7F91A4DF15}">
      <dgm:prSet/>
      <dgm:spPr/>
      <dgm:t>
        <a:bodyPr/>
        <a:lstStyle/>
        <a:p>
          <a:endParaRPr lang="en-US"/>
        </a:p>
      </dgm:t>
    </dgm:pt>
    <dgm:pt modelId="{EE5C6D28-7780-4597-94C5-3DA7B3C54143}">
      <dgm:prSet phldrT="[Text]"/>
      <dgm:spPr/>
      <dgm:t>
        <a:bodyPr/>
        <a:lstStyle/>
        <a:p>
          <a:r>
            <a:rPr lang="en-US" dirty="0" err="1" smtClean="0"/>
            <a:t>Penyerahan</a:t>
          </a:r>
          <a:r>
            <a:rPr lang="en-US" dirty="0" smtClean="0"/>
            <a:t> </a:t>
          </a:r>
          <a:r>
            <a:rPr lang="en-US" dirty="0" err="1" smtClean="0"/>
            <a:t>ke</a:t>
          </a:r>
          <a:r>
            <a:rPr lang="en-US" dirty="0" smtClean="0"/>
            <a:t> bag </a:t>
          </a:r>
          <a:r>
            <a:rPr lang="en-US" dirty="0" err="1" smtClean="0"/>
            <a:t>Pengurusan</a:t>
          </a:r>
          <a:r>
            <a:rPr lang="en-US" dirty="0" smtClean="0"/>
            <a:t>/Vendor</a:t>
          </a:r>
          <a:endParaRPr lang="en-US" dirty="0"/>
        </a:p>
      </dgm:t>
    </dgm:pt>
    <dgm:pt modelId="{FD8635E3-1AE8-4CEB-B2FA-AD94E5D09571}" type="parTrans" cxnId="{93085363-BBB4-47BD-BEBB-8949D09484F8}">
      <dgm:prSet/>
      <dgm:spPr/>
      <dgm:t>
        <a:bodyPr/>
        <a:lstStyle/>
        <a:p>
          <a:endParaRPr lang="en-US"/>
        </a:p>
      </dgm:t>
    </dgm:pt>
    <dgm:pt modelId="{1C8148FD-D8D0-48B2-8D99-3C7EE59134E7}" type="sibTrans" cxnId="{93085363-BBB4-47BD-BEBB-8949D09484F8}">
      <dgm:prSet/>
      <dgm:spPr/>
      <dgm:t>
        <a:bodyPr/>
        <a:lstStyle/>
        <a:p>
          <a:endParaRPr lang="en-US"/>
        </a:p>
      </dgm:t>
    </dgm:pt>
    <dgm:pt modelId="{D5D8D35F-71DD-42A6-8BD0-ED1A87E96A7D}">
      <dgm:prSet phldrT="[Text]"/>
      <dgm:spPr/>
      <dgm:t>
        <a:bodyPr/>
        <a:lstStyle/>
        <a:p>
          <a:r>
            <a:rPr lang="en-US" dirty="0" err="1" smtClean="0"/>
            <a:t>Pengawasan</a:t>
          </a:r>
          <a:endParaRPr lang="en-US" dirty="0"/>
        </a:p>
      </dgm:t>
    </dgm:pt>
    <dgm:pt modelId="{FB6F6EC4-D372-4ABD-A3E9-773E99DCE348}" type="parTrans" cxnId="{C1B96519-0382-4452-98C3-121ACF25462F}">
      <dgm:prSet/>
      <dgm:spPr/>
      <dgm:t>
        <a:bodyPr/>
        <a:lstStyle/>
        <a:p>
          <a:endParaRPr lang="en-US"/>
        </a:p>
      </dgm:t>
    </dgm:pt>
    <dgm:pt modelId="{E51C21D7-1340-4085-AAE4-13CA2CC221F0}" type="sibTrans" cxnId="{C1B96519-0382-4452-98C3-121ACF25462F}">
      <dgm:prSet/>
      <dgm:spPr/>
      <dgm:t>
        <a:bodyPr/>
        <a:lstStyle/>
        <a:p>
          <a:endParaRPr lang="en-US"/>
        </a:p>
      </dgm:t>
    </dgm:pt>
    <dgm:pt modelId="{78ECAA12-7838-41B2-AEE5-94A8722345BB}">
      <dgm:prSet phldrT="[Text]"/>
      <dgm:spPr/>
      <dgm:t>
        <a:bodyPr/>
        <a:lstStyle/>
        <a:p>
          <a:r>
            <a:rPr lang="en-US" dirty="0" err="1" smtClean="0"/>
            <a:t>Laporan</a:t>
          </a:r>
          <a:r>
            <a:rPr lang="en-US" dirty="0" smtClean="0"/>
            <a:t> Proses</a:t>
          </a:r>
          <a:endParaRPr lang="en-US" dirty="0"/>
        </a:p>
      </dgm:t>
    </dgm:pt>
    <dgm:pt modelId="{E5B59F50-BA83-4059-93B6-F2D1FDBF578E}" type="parTrans" cxnId="{8DF722D4-500B-47EF-9AFB-B4543225770D}">
      <dgm:prSet/>
      <dgm:spPr/>
      <dgm:t>
        <a:bodyPr/>
        <a:lstStyle/>
        <a:p>
          <a:endParaRPr lang="en-US"/>
        </a:p>
      </dgm:t>
    </dgm:pt>
    <dgm:pt modelId="{F065752D-98E1-4335-A6EC-2C59A3479202}" type="sibTrans" cxnId="{8DF722D4-500B-47EF-9AFB-B4543225770D}">
      <dgm:prSet/>
      <dgm:spPr/>
      <dgm:t>
        <a:bodyPr/>
        <a:lstStyle/>
        <a:p>
          <a:endParaRPr lang="en-US"/>
        </a:p>
      </dgm:t>
    </dgm:pt>
    <dgm:pt modelId="{4C8F3FBE-F808-4595-B465-BA999DB8971C}">
      <dgm:prSet phldrT="[Text]"/>
      <dgm:spPr/>
      <dgm:t>
        <a:bodyPr/>
        <a:lstStyle/>
        <a:p>
          <a:r>
            <a:rPr lang="en-US" dirty="0" err="1" smtClean="0"/>
            <a:t>Penyelesaian</a:t>
          </a:r>
          <a:r>
            <a:rPr lang="en-US" dirty="0" smtClean="0"/>
            <a:t> </a:t>
          </a:r>
          <a:r>
            <a:rPr lang="en-US" dirty="0" err="1" smtClean="0"/>
            <a:t>masalah</a:t>
          </a:r>
          <a:endParaRPr lang="en-US" dirty="0"/>
        </a:p>
      </dgm:t>
    </dgm:pt>
    <dgm:pt modelId="{D4E50946-C1C6-4E4A-B7A0-003AA4AEE221}" type="parTrans" cxnId="{6A4389DF-5E7D-4F7A-8286-CC64C9FAA1FD}">
      <dgm:prSet/>
      <dgm:spPr/>
      <dgm:t>
        <a:bodyPr/>
        <a:lstStyle/>
        <a:p>
          <a:endParaRPr lang="en-US"/>
        </a:p>
      </dgm:t>
    </dgm:pt>
    <dgm:pt modelId="{8DDC1CE5-CC48-4893-8108-A996D567EB32}" type="sibTrans" cxnId="{6A4389DF-5E7D-4F7A-8286-CC64C9FAA1FD}">
      <dgm:prSet/>
      <dgm:spPr/>
      <dgm:t>
        <a:bodyPr/>
        <a:lstStyle/>
        <a:p>
          <a:endParaRPr lang="en-US"/>
        </a:p>
      </dgm:t>
    </dgm:pt>
    <dgm:pt modelId="{8EE36BAB-4F2E-4A23-B07F-486D74751C68}">
      <dgm:prSet phldrT="[Text]"/>
      <dgm:spPr/>
      <dgm:t>
        <a:bodyPr/>
        <a:lstStyle/>
        <a:p>
          <a:r>
            <a:rPr lang="en-US" dirty="0" err="1" smtClean="0"/>
            <a:t>Kasir</a:t>
          </a:r>
          <a:r>
            <a:rPr lang="en-US" dirty="0" smtClean="0"/>
            <a:t> </a:t>
          </a:r>
          <a:r>
            <a:rPr lang="en-US" dirty="0" err="1" smtClean="0"/>
            <a:t>Keluar</a:t>
          </a:r>
          <a:endParaRPr lang="en-US" dirty="0"/>
        </a:p>
      </dgm:t>
    </dgm:pt>
    <dgm:pt modelId="{FF35BC6E-8986-4610-8088-3980D93C3E41}" type="parTrans" cxnId="{32BEA2AB-1916-4A36-B1DF-B02B463309D2}">
      <dgm:prSet/>
      <dgm:spPr/>
      <dgm:t>
        <a:bodyPr/>
        <a:lstStyle/>
        <a:p>
          <a:endParaRPr lang="en-US"/>
        </a:p>
      </dgm:t>
    </dgm:pt>
    <dgm:pt modelId="{95EFA7F8-3ABB-4C6F-99E0-3DBD1EED8F39}" type="sibTrans" cxnId="{32BEA2AB-1916-4A36-B1DF-B02B463309D2}">
      <dgm:prSet/>
      <dgm:spPr/>
      <dgm:t>
        <a:bodyPr/>
        <a:lstStyle/>
        <a:p>
          <a:endParaRPr lang="en-US"/>
        </a:p>
      </dgm:t>
    </dgm:pt>
    <dgm:pt modelId="{6713C670-0F69-41AD-AC42-B6011D73D807}">
      <dgm:prSet phldrT="[Text]"/>
      <dgm:spPr/>
      <dgm:t>
        <a:bodyPr/>
        <a:lstStyle/>
        <a:p>
          <a:r>
            <a:rPr lang="en-US" dirty="0" err="1" smtClean="0"/>
            <a:t>Kas</a:t>
          </a:r>
          <a:r>
            <a:rPr lang="en-US" dirty="0" smtClean="0"/>
            <a:t> bon </a:t>
          </a:r>
          <a:r>
            <a:rPr lang="en-US" dirty="0" err="1" smtClean="0"/>
            <a:t>pengurusan</a:t>
          </a:r>
          <a:endParaRPr lang="en-US" dirty="0"/>
        </a:p>
      </dgm:t>
    </dgm:pt>
    <dgm:pt modelId="{FD363138-E6A7-4940-9007-E3C50FAE851D}" type="parTrans" cxnId="{CB1DD138-CDF7-4ECD-9FD0-1EB29A9A314E}">
      <dgm:prSet/>
      <dgm:spPr/>
      <dgm:t>
        <a:bodyPr/>
        <a:lstStyle/>
        <a:p>
          <a:endParaRPr lang="en-US"/>
        </a:p>
      </dgm:t>
    </dgm:pt>
    <dgm:pt modelId="{71B75072-85C2-4E3C-BAA7-0CB0BD5027B6}" type="sibTrans" cxnId="{CB1DD138-CDF7-4ECD-9FD0-1EB29A9A314E}">
      <dgm:prSet/>
      <dgm:spPr/>
      <dgm:t>
        <a:bodyPr/>
        <a:lstStyle/>
        <a:p>
          <a:endParaRPr lang="en-US"/>
        </a:p>
      </dgm:t>
    </dgm:pt>
    <dgm:pt modelId="{42B460EF-2DD8-43B1-AFE2-49C38CF4E3EC}">
      <dgm:prSet phldrT="[Text]"/>
      <dgm:spPr/>
      <dgm:t>
        <a:bodyPr/>
        <a:lstStyle/>
        <a:p>
          <a:r>
            <a:rPr lang="en-US" dirty="0" err="1" smtClean="0"/>
            <a:t>Pelunasan</a:t>
          </a:r>
          <a:r>
            <a:rPr lang="en-US" dirty="0" smtClean="0"/>
            <a:t> </a:t>
          </a:r>
          <a:r>
            <a:rPr lang="en-US" dirty="0" err="1" smtClean="0"/>
            <a:t>biaya</a:t>
          </a:r>
          <a:endParaRPr lang="en-US" dirty="0"/>
        </a:p>
      </dgm:t>
    </dgm:pt>
    <dgm:pt modelId="{6EC1C183-5B48-439B-9336-673BF1DA7B41}" type="parTrans" cxnId="{43D7DE72-CB51-448B-BCE3-270C44B0419C}">
      <dgm:prSet/>
      <dgm:spPr/>
      <dgm:t>
        <a:bodyPr/>
        <a:lstStyle/>
        <a:p>
          <a:endParaRPr lang="en-US"/>
        </a:p>
      </dgm:t>
    </dgm:pt>
    <dgm:pt modelId="{AF05681F-9078-4FEC-8CAE-FE3C280C1406}" type="sibTrans" cxnId="{43D7DE72-CB51-448B-BCE3-270C44B0419C}">
      <dgm:prSet/>
      <dgm:spPr/>
      <dgm:t>
        <a:bodyPr/>
        <a:lstStyle/>
        <a:p>
          <a:endParaRPr lang="en-US"/>
        </a:p>
      </dgm:t>
    </dgm:pt>
    <dgm:pt modelId="{2DB45A71-2D58-46F9-99A9-A2A929562B73}" type="pres">
      <dgm:prSet presAssocID="{BA298B89-AAAA-4E8E-B502-572E77E4ED3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6B42E8C-6656-409E-A2EC-D33A014B07BD}" type="pres">
      <dgm:prSet presAssocID="{C3F56DF0-C146-4603-AA65-0C363F9D9F6B}" presName="composite" presStyleCnt="0"/>
      <dgm:spPr/>
    </dgm:pt>
    <dgm:pt modelId="{CDCF9731-C276-4CB7-8CEA-E6B7889B45CC}" type="pres">
      <dgm:prSet presAssocID="{C3F56DF0-C146-4603-AA65-0C363F9D9F6B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BF16A7D-9FAD-4FFD-8598-44C2BEE3D066}" type="pres">
      <dgm:prSet presAssocID="{C3F56DF0-C146-4603-AA65-0C363F9D9F6B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E80712-8372-40B8-9D6A-53AD6D0BD24F}" type="pres">
      <dgm:prSet presAssocID="{C0F81EEA-8D00-49F8-B8B0-37661C11AD89}" presName="sp" presStyleCnt="0"/>
      <dgm:spPr/>
    </dgm:pt>
    <dgm:pt modelId="{3E13AD54-1555-498E-8CFE-9A63715F27E4}" type="pres">
      <dgm:prSet presAssocID="{D5D8D35F-71DD-42A6-8BD0-ED1A87E96A7D}" presName="composite" presStyleCnt="0"/>
      <dgm:spPr/>
    </dgm:pt>
    <dgm:pt modelId="{497F57CA-B6E6-437B-9243-6F2629CE6C4E}" type="pres">
      <dgm:prSet presAssocID="{D5D8D35F-71DD-42A6-8BD0-ED1A87E96A7D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34DF1AE-D559-4208-B02D-4FA766706E65}" type="pres">
      <dgm:prSet presAssocID="{D5D8D35F-71DD-42A6-8BD0-ED1A87E96A7D}" presName="descendantText" presStyleLbl="alignAcc1" presStyleIdx="1" presStyleCnt="3" custLinFactNeighborX="0" custLinFactNeighborY="-188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B6A581-018A-4212-A842-168A511FB96B}" type="pres">
      <dgm:prSet presAssocID="{E51C21D7-1340-4085-AAE4-13CA2CC221F0}" presName="sp" presStyleCnt="0"/>
      <dgm:spPr/>
    </dgm:pt>
    <dgm:pt modelId="{96776CF6-2477-4870-91A5-4A05E2DAEAFA}" type="pres">
      <dgm:prSet presAssocID="{8EE36BAB-4F2E-4A23-B07F-486D74751C68}" presName="composite" presStyleCnt="0"/>
      <dgm:spPr/>
    </dgm:pt>
    <dgm:pt modelId="{D985994E-5044-4182-99E6-9AC50ABE7C77}" type="pres">
      <dgm:prSet presAssocID="{8EE36BAB-4F2E-4A23-B07F-486D74751C68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9260471-4AC9-4204-968E-EFFECD59AB8D}" type="pres">
      <dgm:prSet presAssocID="{8EE36BAB-4F2E-4A23-B07F-486D74751C68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0615155-FBD0-4141-8B7E-F1BFBDE70F56}" type="presOf" srcId="{4C8F3FBE-F808-4595-B465-BA999DB8971C}" destId="{834DF1AE-D559-4208-B02D-4FA766706E65}" srcOrd="0" destOrd="1" presId="urn:microsoft.com/office/officeart/2005/8/layout/chevron2"/>
    <dgm:cxn modelId="{16B2A2A5-129D-4493-95A7-DCDBDA518640}" type="presOf" srcId="{73505AC2-91CE-45DB-96F1-318E6D0DC4CF}" destId="{ABF16A7D-9FAD-4FFD-8598-44C2BEE3D066}" srcOrd="0" destOrd="0" presId="urn:microsoft.com/office/officeart/2005/8/layout/chevron2"/>
    <dgm:cxn modelId="{8645BFDC-5AEC-4263-A2FD-80FE27B3BD3F}" type="presOf" srcId="{6713C670-0F69-41AD-AC42-B6011D73D807}" destId="{89260471-4AC9-4204-968E-EFFECD59AB8D}" srcOrd="0" destOrd="0" presId="urn:microsoft.com/office/officeart/2005/8/layout/chevron2"/>
    <dgm:cxn modelId="{93085363-BBB4-47BD-BEBB-8949D09484F8}" srcId="{C3F56DF0-C146-4603-AA65-0C363F9D9F6B}" destId="{EE5C6D28-7780-4597-94C5-3DA7B3C54143}" srcOrd="1" destOrd="0" parTransId="{FD8635E3-1AE8-4CEB-B2FA-AD94E5D09571}" sibTransId="{1C8148FD-D8D0-48B2-8D99-3C7EE59134E7}"/>
    <dgm:cxn modelId="{878A99A2-5AD0-4C00-B046-FAFAC068E292}" type="presOf" srcId="{42B460EF-2DD8-43B1-AFE2-49C38CF4E3EC}" destId="{89260471-4AC9-4204-968E-EFFECD59AB8D}" srcOrd="0" destOrd="1" presId="urn:microsoft.com/office/officeart/2005/8/layout/chevron2"/>
    <dgm:cxn modelId="{5A034A01-17DD-4275-8741-9B7F91A4DF15}" srcId="{C3F56DF0-C146-4603-AA65-0C363F9D9F6B}" destId="{73505AC2-91CE-45DB-96F1-318E6D0DC4CF}" srcOrd="0" destOrd="0" parTransId="{2F16924F-2C21-465D-882E-17C6DB2CBAD7}" sibTransId="{AD2CC57A-7D7F-43D3-9545-B48F566E6F6B}"/>
    <dgm:cxn modelId="{5DDF2A26-E816-4A90-979B-0F289DFBDC56}" type="presOf" srcId="{BA298B89-AAAA-4E8E-B502-572E77E4ED3C}" destId="{2DB45A71-2D58-46F9-99A9-A2A929562B73}" srcOrd="0" destOrd="0" presId="urn:microsoft.com/office/officeart/2005/8/layout/chevron2"/>
    <dgm:cxn modelId="{8DF722D4-500B-47EF-9AFB-B4543225770D}" srcId="{D5D8D35F-71DD-42A6-8BD0-ED1A87E96A7D}" destId="{78ECAA12-7838-41B2-AEE5-94A8722345BB}" srcOrd="0" destOrd="0" parTransId="{E5B59F50-BA83-4059-93B6-F2D1FDBF578E}" sibTransId="{F065752D-98E1-4335-A6EC-2C59A3479202}"/>
    <dgm:cxn modelId="{6A4389DF-5E7D-4F7A-8286-CC64C9FAA1FD}" srcId="{D5D8D35F-71DD-42A6-8BD0-ED1A87E96A7D}" destId="{4C8F3FBE-F808-4595-B465-BA999DB8971C}" srcOrd="1" destOrd="0" parTransId="{D4E50946-C1C6-4E4A-B7A0-003AA4AEE221}" sibTransId="{8DDC1CE5-CC48-4893-8108-A996D567EB32}"/>
    <dgm:cxn modelId="{32BEA2AB-1916-4A36-B1DF-B02B463309D2}" srcId="{BA298B89-AAAA-4E8E-B502-572E77E4ED3C}" destId="{8EE36BAB-4F2E-4A23-B07F-486D74751C68}" srcOrd="2" destOrd="0" parTransId="{FF35BC6E-8986-4610-8088-3980D93C3E41}" sibTransId="{95EFA7F8-3ABB-4C6F-99E0-3DBD1EED8F39}"/>
    <dgm:cxn modelId="{C1B96519-0382-4452-98C3-121ACF25462F}" srcId="{BA298B89-AAAA-4E8E-B502-572E77E4ED3C}" destId="{D5D8D35F-71DD-42A6-8BD0-ED1A87E96A7D}" srcOrd="1" destOrd="0" parTransId="{FB6F6EC4-D372-4ABD-A3E9-773E99DCE348}" sibTransId="{E51C21D7-1340-4085-AAE4-13CA2CC221F0}"/>
    <dgm:cxn modelId="{E500D688-C846-44C2-89A8-B430E249A82C}" srcId="{BA298B89-AAAA-4E8E-B502-572E77E4ED3C}" destId="{C3F56DF0-C146-4603-AA65-0C363F9D9F6B}" srcOrd="0" destOrd="0" parTransId="{1EFED966-1AC0-4B76-819E-A0634CD0D552}" sibTransId="{C0F81EEA-8D00-49F8-B8B0-37661C11AD89}"/>
    <dgm:cxn modelId="{1041CA4D-8735-4DE0-BFED-FD443E13473C}" type="presOf" srcId="{78ECAA12-7838-41B2-AEE5-94A8722345BB}" destId="{834DF1AE-D559-4208-B02D-4FA766706E65}" srcOrd="0" destOrd="0" presId="urn:microsoft.com/office/officeart/2005/8/layout/chevron2"/>
    <dgm:cxn modelId="{5A56AAC9-C90B-4CFC-8300-B01566D522B3}" type="presOf" srcId="{D5D8D35F-71DD-42A6-8BD0-ED1A87E96A7D}" destId="{497F57CA-B6E6-437B-9243-6F2629CE6C4E}" srcOrd="0" destOrd="0" presId="urn:microsoft.com/office/officeart/2005/8/layout/chevron2"/>
    <dgm:cxn modelId="{43D7DE72-CB51-448B-BCE3-270C44B0419C}" srcId="{8EE36BAB-4F2E-4A23-B07F-486D74751C68}" destId="{42B460EF-2DD8-43B1-AFE2-49C38CF4E3EC}" srcOrd="1" destOrd="0" parTransId="{6EC1C183-5B48-439B-9336-673BF1DA7B41}" sibTransId="{AF05681F-9078-4FEC-8CAE-FE3C280C1406}"/>
    <dgm:cxn modelId="{8EC95A60-6C58-4032-A466-7C531F7F3BB2}" type="presOf" srcId="{8EE36BAB-4F2E-4A23-B07F-486D74751C68}" destId="{D985994E-5044-4182-99E6-9AC50ABE7C77}" srcOrd="0" destOrd="0" presId="urn:microsoft.com/office/officeart/2005/8/layout/chevron2"/>
    <dgm:cxn modelId="{1E3B9F03-4C48-4553-968C-7BD4D4AB9870}" type="presOf" srcId="{C3F56DF0-C146-4603-AA65-0C363F9D9F6B}" destId="{CDCF9731-C276-4CB7-8CEA-E6B7889B45CC}" srcOrd="0" destOrd="0" presId="urn:microsoft.com/office/officeart/2005/8/layout/chevron2"/>
    <dgm:cxn modelId="{428F77A3-739C-40C8-A7AB-15B0E9D00020}" type="presOf" srcId="{EE5C6D28-7780-4597-94C5-3DA7B3C54143}" destId="{ABF16A7D-9FAD-4FFD-8598-44C2BEE3D066}" srcOrd="0" destOrd="1" presId="urn:microsoft.com/office/officeart/2005/8/layout/chevron2"/>
    <dgm:cxn modelId="{CB1DD138-CDF7-4ECD-9FD0-1EB29A9A314E}" srcId="{8EE36BAB-4F2E-4A23-B07F-486D74751C68}" destId="{6713C670-0F69-41AD-AC42-B6011D73D807}" srcOrd="0" destOrd="0" parTransId="{FD363138-E6A7-4940-9007-E3C50FAE851D}" sibTransId="{71B75072-85C2-4E3C-BAA7-0CB0BD5027B6}"/>
    <dgm:cxn modelId="{C6EA6985-C101-43C8-BCA1-766FF6CEF1B9}" type="presParOf" srcId="{2DB45A71-2D58-46F9-99A9-A2A929562B73}" destId="{16B42E8C-6656-409E-A2EC-D33A014B07BD}" srcOrd="0" destOrd="0" presId="urn:microsoft.com/office/officeart/2005/8/layout/chevron2"/>
    <dgm:cxn modelId="{DBAECADC-B8B1-439B-BDB7-8760BBC086D2}" type="presParOf" srcId="{16B42E8C-6656-409E-A2EC-D33A014B07BD}" destId="{CDCF9731-C276-4CB7-8CEA-E6B7889B45CC}" srcOrd="0" destOrd="0" presId="urn:microsoft.com/office/officeart/2005/8/layout/chevron2"/>
    <dgm:cxn modelId="{B01C402E-4A6A-4AF7-9F1A-2BF73C2557F4}" type="presParOf" srcId="{16B42E8C-6656-409E-A2EC-D33A014B07BD}" destId="{ABF16A7D-9FAD-4FFD-8598-44C2BEE3D066}" srcOrd="1" destOrd="0" presId="urn:microsoft.com/office/officeart/2005/8/layout/chevron2"/>
    <dgm:cxn modelId="{F1DE96F3-C5A0-4D5D-B0A0-6BD81359B5BF}" type="presParOf" srcId="{2DB45A71-2D58-46F9-99A9-A2A929562B73}" destId="{DCE80712-8372-40B8-9D6A-53AD6D0BD24F}" srcOrd="1" destOrd="0" presId="urn:microsoft.com/office/officeart/2005/8/layout/chevron2"/>
    <dgm:cxn modelId="{36A1D4E9-0365-4FFE-BD72-941874D3FA6F}" type="presParOf" srcId="{2DB45A71-2D58-46F9-99A9-A2A929562B73}" destId="{3E13AD54-1555-498E-8CFE-9A63715F27E4}" srcOrd="2" destOrd="0" presId="urn:microsoft.com/office/officeart/2005/8/layout/chevron2"/>
    <dgm:cxn modelId="{2EB4561D-9A16-44FB-A8F1-B7A6EF3AA86A}" type="presParOf" srcId="{3E13AD54-1555-498E-8CFE-9A63715F27E4}" destId="{497F57CA-B6E6-437B-9243-6F2629CE6C4E}" srcOrd="0" destOrd="0" presId="urn:microsoft.com/office/officeart/2005/8/layout/chevron2"/>
    <dgm:cxn modelId="{A19349C1-7001-4035-AF16-AA2217545382}" type="presParOf" srcId="{3E13AD54-1555-498E-8CFE-9A63715F27E4}" destId="{834DF1AE-D559-4208-B02D-4FA766706E65}" srcOrd="1" destOrd="0" presId="urn:microsoft.com/office/officeart/2005/8/layout/chevron2"/>
    <dgm:cxn modelId="{6028432F-29DE-4E53-A2FB-C69C6129C9B7}" type="presParOf" srcId="{2DB45A71-2D58-46F9-99A9-A2A929562B73}" destId="{0FB6A581-018A-4212-A842-168A511FB96B}" srcOrd="3" destOrd="0" presId="urn:microsoft.com/office/officeart/2005/8/layout/chevron2"/>
    <dgm:cxn modelId="{CF11779C-7F68-4EBB-90FC-50EF70831DBE}" type="presParOf" srcId="{2DB45A71-2D58-46F9-99A9-A2A929562B73}" destId="{96776CF6-2477-4870-91A5-4A05E2DAEAFA}" srcOrd="4" destOrd="0" presId="urn:microsoft.com/office/officeart/2005/8/layout/chevron2"/>
    <dgm:cxn modelId="{D2C13F39-6937-4D33-B8D2-09D4575A38B4}" type="presParOf" srcId="{96776CF6-2477-4870-91A5-4A05E2DAEAFA}" destId="{D985994E-5044-4182-99E6-9AC50ABE7C77}" srcOrd="0" destOrd="0" presId="urn:microsoft.com/office/officeart/2005/8/layout/chevron2"/>
    <dgm:cxn modelId="{8D2F2AA1-1AD7-4590-8AB3-696C2BC37413}" type="presParOf" srcId="{96776CF6-2477-4870-91A5-4A05E2DAEAFA}" destId="{89260471-4AC9-4204-968E-EFFECD59AB8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D139D9-2F2C-9A4D-ACF9-B23C59F87F64}">
      <dsp:nvSpPr>
        <dsp:cNvPr id="0" name=""/>
        <dsp:cNvSpPr/>
      </dsp:nvSpPr>
      <dsp:spPr>
        <a:xfrm rot="5400000">
          <a:off x="-242542" y="242674"/>
          <a:ext cx="1616946" cy="1131862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70000"/>
                <a:satMod val="12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shade val="100000"/>
                <a:satMod val="15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200000"/>
                <a:green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190500" dist="63500" dir="5400000">
            <a:srgbClr val="FFFFFF">
              <a:alpha val="65000"/>
            </a:srgbClr>
          </a:innerShdw>
        </a:effectLst>
        <a:scene3d>
          <a:camera prst="orthographicFront">
            <a:rot lat="0" lon="0" rev="0"/>
          </a:camera>
          <a:lightRig rig="twoPt" dir="r">
            <a:rot lat="0" lon="0" rev="6000000"/>
          </a:lightRig>
        </a:scene3d>
        <a:sp3d prstMaterial="matte">
          <a:bevelT w="0" h="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Buku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Tamu</a:t>
          </a:r>
          <a:endParaRPr lang="en-US" sz="1600" kern="1200" dirty="0"/>
        </a:p>
      </dsp:txBody>
      <dsp:txXfrm rot="-5400000">
        <a:off x="0" y="566063"/>
        <a:ext cx="1131862" cy="485084"/>
      </dsp:txXfrm>
    </dsp:sp>
    <dsp:sp modelId="{8DB88E3B-0DCE-7846-B3F6-AB6366424BEC}">
      <dsp:nvSpPr>
        <dsp:cNvPr id="0" name=""/>
        <dsp:cNvSpPr/>
      </dsp:nvSpPr>
      <dsp:spPr>
        <a:xfrm rot="5400000">
          <a:off x="3409959" y="-2277963"/>
          <a:ext cx="1051015" cy="560720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19050" rIns="19050" bIns="19050" numCol="1" spcCol="1270" anchor="ctr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000" kern="1200" dirty="0" smtClean="0"/>
            <a:t>Data </a:t>
          </a:r>
          <a:r>
            <a:rPr lang="en-US" sz="3000" kern="1200" dirty="0" err="1" smtClean="0"/>
            <a:t>diri</a:t>
          </a:r>
          <a:r>
            <a:rPr lang="en-US" sz="3000" kern="1200" dirty="0" smtClean="0"/>
            <a:t> </a:t>
          </a:r>
          <a:r>
            <a:rPr lang="en-US" sz="3000" kern="1200" dirty="0" err="1" smtClean="0"/>
            <a:t>Klien</a:t>
          </a:r>
          <a:endParaRPr lang="en-US" sz="3000" kern="1200" dirty="0"/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000" kern="1200" dirty="0" err="1" smtClean="0"/>
            <a:t>Keperluan</a:t>
          </a:r>
          <a:endParaRPr lang="en-US" sz="3000" kern="1200" dirty="0"/>
        </a:p>
      </dsp:txBody>
      <dsp:txXfrm rot="-5400000">
        <a:off x="1131863" y="51439"/>
        <a:ext cx="5555902" cy="948403"/>
      </dsp:txXfrm>
    </dsp:sp>
    <dsp:sp modelId="{BFBBB22C-A9AC-F64D-9A07-D36F380228E7}">
      <dsp:nvSpPr>
        <dsp:cNvPr id="0" name=""/>
        <dsp:cNvSpPr/>
      </dsp:nvSpPr>
      <dsp:spPr>
        <a:xfrm rot="5400000">
          <a:off x="-242542" y="1665542"/>
          <a:ext cx="1616946" cy="1131862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70000"/>
                <a:satMod val="12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shade val="100000"/>
                <a:satMod val="15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200000"/>
                <a:green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190500" dist="63500" dir="5400000">
            <a:srgbClr val="FFFFFF">
              <a:alpha val="65000"/>
            </a:srgbClr>
          </a:innerShdw>
        </a:effectLst>
        <a:scene3d>
          <a:camera prst="orthographicFront">
            <a:rot lat="0" lon="0" rev="0"/>
          </a:camera>
          <a:lightRig rig="twoPt" dir="r">
            <a:rot lat="0" lon="0" rev="6000000"/>
          </a:lightRig>
        </a:scene3d>
        <a:sp3d prstMaterial="matte">
          <a:bevelT w="0" h="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Layanan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Notaris</a:t>
          </a:r>
          <a:endParaRPr lang="en-US" sz="1600" kern="1200" dirty="0"/>
        </a:p>
      </dsp:txBody>
      <dsp:txXfrm rot="-5400000">
        <a:off x="0" y="1988931"/>
        <a:ext cx="1131862" cy="485084"/>
      </dsp:txXfrm>
    </dsp:sp>
    <dsp:sp modelId="{2E41420F-7879-1C4A-9819-3E03D7D9317C}">
      <dsp:nvSpPr>
        <dsp:cNvPr id="0" name=""/>
        <dsp:cNvSpPr/>
      </dsp:nvSpPr>
      <dsp:spPr>
        <a:xfrm rot="5400000">
          <a:off x="3409959" y="-855095"/>
          <a:ext cx="1051015" cy="560720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19050" rIns="19050" bIns="19050" numCol="1" spcCol="1270" anchor="ctr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000" kern="1200" dirty="0" smtClean="0"/>
            <a:t>Data </a:t>
          </a:r>
          <a:r>
            <a:rPr lang="en-US" sz="3000" kern="1200" dirty="0" err="1" smtClean="0"/>
            <a:t>Subyek</a:t>
          </a:r>
          <a:r>
            <a:rPr lang="en-US" sz="3000" kern="1200" dirty="0" smtClean="0"/>
            <a:t> &amp; </a:t>
          </a:r>
          <a:r>
            <a:rPr lang="en-US" sz="3000" kern="1200" dirty="0" err="1" smtClean="0"/>
            <a:t>Obyek</a:t>
          </a:r>
          <a:endParaRPr lang="en-US" sz="3000" kern="1200" dirty="0"/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000" kern="1200" dirty="0" err="1" smtClean="0"/>
            <a:t>Analisa</a:t>
          </a:r>
          <a:r>
            <a:rPr lang="en-US" sz="3000" kern="1200" dirty="0" smtClean="0"/>
            <a:t> </a:t>
          </a:r>
          <a:r>
            <a:rPr lang="en-US" sz="3000" kern="1200" dirty="0" err="1" smtClean="0"/>
            <a:t>Kebutuhan</a:t>
          </a:r>
          <a:r>
            <a:rPr lang="en-US" sz="3000" kern="1200" dirty="0" smtClean="0"/>
            <a:t> </a:t>
          </a:r>
          <a:r>
            <a:rPr lang="en-US" sz="3000" kern="1200" dirty="0" err="1" smtClean="0"/>
            <a:t>Klien</a:t>
          </a:r>
          <a:endParaRPr lang="en-US" sz="3000" kern="1200" dirty="0"/>
        </a:p>
      </dsp:txBody>
      <dsp:txXfrm rot="-5400000">
        <a:off x="1131863" y="1474307"/>
        <a:ext cx="5555902" cy="948403"/>
      </dsp:txXfrm>
    </dsp:sp>
    <dsp:sp modelId="{F0563F93-E933-144E-92CD-1A2E2D77A1AB}">
      <dsp:nvSpPr>
        <dsp:cNvPr id="0" name=""/>
        <dsp:cNvSpPr/>
      </dsp:nvSpPr>
      <dsp:spPr>
        <a:xfrm rot="5400000">
          <a:off x="-242542" y="3088410"/>
          <a:ext cx="1616946" cy="1131862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70000"/>
                <a:satMod val="12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shade val="100000"/>
                <a:satMod val="15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200000"/>
                <a:green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190500" dist="63500" dir="5400000">
            <a:srgbClr val="FFFFFF">
              <a:alpha val="65000"/>
            </a:srgbClr>
          </a:innerShdw>
        </a:effectLst>
        <a:scene3d>
          <a:camera prst="orthographicFront">
            <a:rot lat="0" lon="0" rev="0"/>
          </a:camera>
          <a:lightRig rig="twoPt" dir="r">
            <a:rot lat="0" lon="0" rev="6000000"/>
          </a:lightRig>
        </a:scene3d>
        <a:sp3d prstMaterial="matte">
          <a:bevelT w="0" h="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Kasir</a:t>
          </a:r>
          <a:endParaRPr lang="en-US" sz="1600" kern="1200" dirty="0"/>
        </a:p>
      </dsp:txBody>
      <dsp:txXfrm rot="-5400000">
        <a:off x="0" y="3411799"/>
        <a:ext cx="1131862" cy="485084"/>
      </dsp:txXfrm>
    </dsp:sp>
    <dsp:sp modelId="{BD063667-CC5C-1644-A522-FC01777B827E}">
      <dsp:nvSpPr>
        <dsp:cNvPr id="0" name=""/>
        <dsp:cNvSpPr/>
      </dsp:nvSpPr>
      <dsp:spPr>
        <a:xfrm rot="5400000">
          <a:off x="3409959" y="567771"/>
          <a:ext cx="1051015" cy="560720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3360" tIns="19050" rIns="19050" bIns="19050" numCol="1" spcCol="1270" anchor="ctr" anchorCtr="0">
          <a:noAutofit/>
        </a:bodyPr>
        <a:lstStyle/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000" kern="1200" dirty="0" err="1" smtClean="0"/>
            <a:t>Uang</a:t>
          </a:r>
          <a:r>
            <a:rPr lang="en-US" sz="3000" kern="1200" dirty="0" smtClean="0"/>
            <a:t> </a:t>
          </a:r>
          <a:r>
            <a:rPr lang="en-US" sz="3000" kern="1200" dirty="0" err="1" smtClean="0"/>
            <a:t>muka</a:t>
          </a:r>
          <a:endParaRPr lang="en-US" sz="3000" kern="1200" dirty="0"/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000" kern="1200" dirty="0" err="1" smtClean="0"/>
            <a:t>Tanda</a:t>
          </a:r>
          <a:r>
            <a:rPr lang="en-US" sz="3000" kern="1200" dirty="0" smtClean="0"/>
            <a:t> </a:t>
          </a:r>
          <a:r>
            <a:rPr lang="en-US" sz="3000" kern="1200" dirty="0" err="1" smtClean="0"/>
            <a:t>terima</a:t>
          </a:r>
          <a:r>
            <a:rPr lang="en-US" sz="3000" kern="1200" dirty="0" smtClean="0"/>
            <a:t> </a:t>
          </a:r>
          <a:r>
            <a:rPr lang="en-US" sz="3000" kern="1200" dirty="0" err="1" smtClean="0"/>
            <a:t>berkas</a:t>
          </a:r>
          <a:endParaRPr lang="en-US" sz="3000" kern="1200" dirty="0"/>
        </a:p>
      </dsp:txBody>
      <dsp:txXfrm rot="-5400000">
        <a:off x="1131863" y="2897173"/>
        <a:ext cx="5555902" cy="94840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B9B49B-9FCC-D24F-B178-41C80330E831}">
      <dsp:nvSpPr>
        <dsp:cNvPr id="0" name=""/>
        <dsp:cNvSpPr/>
      </dsp:nvSpPr>
      <dsp:spPr>
        <a:xfrm rot="5400000">
          <a:off x="-215071" y="215348"/>
          <a:ext cx="1433810" cy="1003667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70000"/>
                <a:satMod val="12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shade val="100000"/>
                <a:satMod val="15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200000"/>
                <a:green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190500" dist="63500" dir="5400000">
            <a:srgbClr val="FFFFFF">
              <a:alpha val="65000"/>
            </a:srgbClr>
          </a:innerShdw>
        </a:effectLst>
        <a:scene3d>
          <a:camera prst="orthographicFront">
            <a:rot lat="0" lon="0" rev="0"/>
          </a:camera>
          <a:lightRig rig="twoPt" dir="r">
            <a:rot lat="0" lon="0" rev="6000000"/>
          </a:lightRig>
        </a:scene3d>
        <a:sp3d prstMaterial="matte">
          <a:bevelT w="0" h="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Agenda</a:t>
          </a:r>
          <a:endParaRPr lang="en-US" sz="1200" kern="1200" dirty="0"/>
        </a:p>
      </dsp:txBody>
      <dsp:txXfrm rot="-5400000">
        <a:off x="1" y="502111"/>
        <a:ext cx="1003667" cy="430143"/>
      </dsp:txXfrm>
    </dsp:sp>
    <dsp:sp modelId="{A68C6B3B-343A-5E46-BBA2-91662265B8BF}">
      <dsp:nvSpPr>
        <dsp:cNvPr id="0" name=""/>
        <dsp:cNvSpPr/>
      </dsp:nvSpPr>
      <dsp:spPr>
        <a:xfrm rot="5400000">
          <a:off x="3408259" y="-2404315"/>
          <a:ext cx="931976" cy="574116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err="1" smtClean="0"/>
            <a:t>Cek</a:t>
          </a:r>
          <a:r>
            <a:rPr lang="en-US" sz="1700" kern="1200" dirty="0" smtClean="0"/>
            <a:t> </a:t>
          </a:r>
          <a:r>
            <a:rPr lang="en-US" sz="1700" kern="1200" dirty="0" err="1" smtClean="0"/>
            <a:t>Sertipikat</a:t>
          </a:r>
          <a:r>
            <a:rPr lang="en-US" sz="1700" kern="1200" dirty="0" smtClean="0"/>
            <a:t>/ </a:t>
          </a:r>
          <a:r>
            <a:rPr lang="en-US" sz="1700" kern="1200" dirty="0" err="1" smtClean="0"/>
            <a:t>Obyek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/>
            <a:t>Pajak2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smtClean="0"/>
            <a:t>Signing/ </a:t>
          </a:r>
          <a:r>
            <a:rPr lang="en-US" sz="1700" kern="1200" dirty="0" err="1" smtClean="0"/>
            <a:t>Tanda</a:t>
          </a:r>
          <a:r>
            <a:rPr lang="en-US" sz="1700" kern="1200" dirty="0" smtClean="0"/>
            <a:t> </a:t>
          </a:r>
          <a:r>
            <a:rPr lang="en-US" sz="1700" kern="1200" dirty="0" err="1" smtClean="0"/>
            <a:t>tangan</a:t>
          </a:r>
          <a:endParaRPr lang="en-US" sz="1700" kern="1200" dirty="0"/>
        </a:p>
      </dsp:txBody>
      <dsp:txXfrm rot="-5400000">
        <a:off x="1003667" y="45772"/>
        <a:ext cx="5695666" cy="840986"/>
      </dsp:txXfrm>
    </dsp:sp>
    <dsp:sp modelId="{D92A24DB-C24F-C14D-A447-2E73CFFC7744}">
      <dsp:nvSpPr>
        <dsp:cNvPr id="0" name=""/>
        <dsp:cNvSpPr/>
      </dsp:nvSpPr>
      <dsp:spPr>
        <a:xfrm rot="5400000">
          <a:off x="-215071" y="1534725"/>
          <a:ext cx="1433810" cy="1003667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70000"/>
                <a:satMod val="12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shade val="100000"/>
                <a:satMod val="15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200000"/>
                <a:green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190500" dist="63500" dir="5400000">
            <a:srgbClr val="FFFFFF">
              <a:alpha val="65000"/>
            </a:srgbClr>
          </a:innerShdw>
        </a:effectLst>
        <a:scene3d>
          <a:camera prst="orthographicFront">
            <a:rot lat="0" lon="0" rev="0"/>
          </a:camera>
          <a:lightRig rig="twoPt" dir="r">
            <a:rot lat="0" lon="0" rev="6000000"/>
          </a:lightRig>
        </a:scene3d>
        <a:sp3d prstMaterial="matte">
          <a:bevelT w="0" h="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Drafting</a:t>
          </a:r>
          <a:endParaRPr lang="en-US" sz="1200" kern="1200" dirty="0"/>
        </a:p>
      </dsp:txBody>
      <dsp:txXfrm rot="-5400000">
        <a:off x="1" y="1821488"/>
        <a:ext cx="1003667" cy="430143"/>
      </dsp:txXfrm>
    </dsp:sp>
    <dsp:sp modelId="{E635D142-37ED-E042-8D3A-B008FF47A3E0}">
      <dsp:nvSpPr>
        <dsp:cNvPr id="0" name=""/>
        <dsp:cNvSpPr/>
      </dsp:nvSpPr>
      <dsp:spPr>
        <a:xfrm rot="5400000">
          <a:off x="3408259" y="-1084938"/>
          <a:ext cx="931976" cy="574116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err="1" smtClean="0"/>
            <a:t>Penyusunan</a:t>
          </a:r>
          <a:r>
            <a:rPr lang="en-US" sz="1700" kern="1200" dirty="0" smtClean="0"/>
            <a:t> draft </a:t>
          </a:r>
          <a:r>
            <a:rPr lang="en-US" sz="1700" kern="1200" dirty="0" err="1" smtClean="0"/>
            <a:t>akta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err="1" smtClean="0"/>
            <a:t>Verifikasi</a:t>
          </a:r>
          <a:r>
            <a:rPr lang="en-US" sz="1700" kern="1200" dirty="0" smtClean="0"/>
            <a:t> draft</a:t>
          </a:r>
          <a:endParaRPr lang="en-US" sz="1700" kern="1200" dirty="0"/>
        </a:p>
      </dsp:txBody>
      <dsp:txXfrm rot="-5400000">
        <a:off x="1003667" y="1365149"/>
        <a:ext cx="5695666" cy="840986"/>
      </dsp:txXfrm>
    </dsp:sp>
    <dsp:sp modelId="{4357B503-CA99-6C41-A715-DE1D48F666A3}">
      <dsp:nvSpPr>
        <dsp:cNvPr id="0" name=""/>
        <dsp:cNvSpPr/>
      </dsp:nvSpPr>
      <dsp:spPr>
        <a:xfrm rot="5400000">
          <a:off x="-215071" y="2854101"/>
          <a:ext cx="1433810" cy="1003667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70000"/>
                <a:satMod val="12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shade val="100000"/>
                <a:satMod val="15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200000"/>
                <a:green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190500" dist="63500" dir="5400000">
            <a:srgbClr val="FFFFFF">
              <a:alpha val="65000"/>
            </a:srgbClr>
          </a:innerShdw>
        </a:effectLst>
        <a:scene3d>
          <a:camera prst="orthographicFront">
            <a:rot lat="0" lon="0" rev="0"/>
          </a:camera>
          <a:lightRig rig="twoPt" dir="r">
            <a:rot lat="0" lon="0" rev="6000000"/>
          </a:lightRig>
        </a:scene3d>
        <a:sp3d prstMaterial="matte">
          <a:bevelT w="0" h="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Pengesahan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Minuta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Akta</a:t>
          </a:r>
          <a:endParaRPr lang="en-US" sz="1200" kern="1200" dirty="0"/>
        </a:p>
      </dsp:txBody>
      <dsp:txXfrm rot="-5400000">
        <a:off x="1" y="3140864"/>
        <a:ext cx="1003667" cy="430143"/>
      </dsp:txXfrm>
    </dsp:sp>
    <dsp:sp modelId="{EDAC59A8-6158-7B4E-A6E3-7ED7190C7F0F}">
      <dsp:nvSpPr>
        <dsp:cNvPr id="0" name=""/>
        <dsp:cNvSpPr/>
      </dsp:nvSpPr>
      <dsp:spPr>
        <a:xfrm rot="5400000">
          <a:off x="3408259" y="234437"/>
          <a:ext cx="931976" cy="574116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err="1" smtClean="0"/>
            <a:t>Penyempurnaan</a:t>
          </a:r>
          <a:r>
            <a:rPr lang="en-US" sz="1700" kern="1200" dirty="0" smtClean="0"/>
            <a:t> </a:t>
          </a:r>
          <a:r>
            <a:rPr lang="en-US" sz="1700" kern="1200" dirty="0" err="1" smtClean="0"/>
            <a:t>Minuta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err="1" smtClean="0"/>
            <a:t>Administrasi</a:t>
          </a:r>
          <a:r>
            <a:rPr lang="en-US" sz="1700" kern="1200" dirty="0" smtClean="0"/>
            <a:t>/</a:t>
          </a:r>
          <a:r>
            <a:rPr lang="en-US" sz="1700" kern="1200" dirty="0" err="1" smtClean="0"/>
            <a:t>Protokol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err="1" smtClean="0"/>
            <a:t>Kasir</a:t>
          </a:r>
          <a:endParaRPr lang="en-US" sz="1700" kern="1200" dirty="0"/>
        </a:p>
      </dsp:txBody>
      <dsp:txXfrm rot="-5400000">
        <a:off x="1003667" y="2684525"/>
        <a:ext cx="5695666" cy="840986"/>
      </dsp:txXfrm>
    </dsp:sp>
    <dsp:sp modelId="{BE2BE29E-46FB-9A4D-B206-C775256DC52D}">
      <dsp:nvSpPr>
        <dsp:cNvPr id="0" name=""/>
        <dsp:cNvSpPr/>
      </dsp:nvSpPr>
      <dsp:spPr>
        <a:xfrm rot="5400000">
          <a:off x="-215071" y="4173478"/>
          <a:ext cx="1433810" cy="1003667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70000"/>
                <a:satMod val="12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shade val="100000"/>
                <a:satMod val="15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200000"/>
                <a:green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190500" dist="63500" dir="5400000">
            <a:srgbClr val="FFFFFF">
              <a:alpha val="65000"/>
            </a:srgbClr>
          </a:innerShdw>
        </a:effectLst>
        <a:scene3d>
          <a:camera prst="orthographicFront">
            <a:rot lat="0" lon="0" rev="0"/>
          </a:camera>
          <a:lightRig rig="twoPt" dir="r">
            <a:rot lat="0" lon="0" rev="6000000"/>
          </a:lightRig>
        </a:scene3d>
        <a:sp3d prstMaterial="matte">
          <a:bevelT w="0" h="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Pembuatan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Turunan</a:t>
          </a:r>
          <a:endParaRPr lang="en-US" sz="1200" kern="1200" dirty="0"/>
        </a:p>
      </dsp:txBody>
      <dsp:txXfrm rot="-5400000">
        <a:off x="1" y="4460241"/>
        <a:ext cx="1003667" cy="430143"/>
      </dsp:txXfrm>
    </dsp:sp>
    <dsp:sp modelId="{A8B1DC29-1E3C-634F-B0E4-9081EAF0C202}">
      <dsp:nvSpPr>
        <dsp:cNvPr id="0" name=""/>
        <dsp:cNvSpPr/>
      </dsp:nvSpPr>
      <dsp:spPr>
        <a:xfrm rot="5400000">
          <a:off x="3408259" y="1553814"/>
          <a:ext cx="931976" cy="574116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err="1" smtClean="0"/>
            <a:t>Pengetikan</a:t>
          </a:r>
          <a:r>
            <a:rPr lang="en-US" sz="1700" kern="1200" dirty="0" smtClean="0"/>
            <a:t> </a:t>
          </a:r>
          <a:r>
            <a:rPr lang="en-US" sz="1700" kern="1200" dirty="0" err="1" smtClean="0"/>
            <a:t>Turunan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err="1" smtClean="0"/>
            <a:t>Verifikasi</a:t>
          </a:r>
          <a:r>
            <a:rPr lang="en-US" sz="1700" kern="1200" dirty="0" smtClean="0"/>
            <a:t> </a:t>
          </a:r>
          <a:r>
            <a:rPr lang="en-US" sz="1700" kern="1200" dirty="0" err="1" smtClean="0"/>
            <a:t>Turunan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err="1" smtClean="0"/>
            <a:t>Tanda</a:t>
          </a:r>
          <a:r>
            <a:rPr lang="en-US" sz="1700" kern="1200" dirty="0" smtClean="0"/>
            <a:t> </a:t>
          </a:r>
          <a:r>
            <a:rPr lang="en-US" sz="1700" kern="1200" dirty="0" err="1" smtClean="0"/>
            <a:t>tangan</a:t>
          </a:r>
          <a:r>
            <a:rPr lang="en-US" sz="1700" kern="1200" dirty="0" smtClean="0"/>
            <a:t> </a:t>
          </a:r>
          <a:r>
            <a:rPr lang="en-US" sz="1700" kern="1200" dirty="0" err="1" smtClean="0"/>
            <a:t>Turunan</a:t>
          </a:r>
          <a:endParaRPr lang="en-US" sz="1700" kern="1200" dirty="0"/>
        </a:p>
      </dsp:txBody>
      <dsp:txXfrm rot="-5400000">
        <a:off x="1003667" y="4003902"/>
        <a:ext cx="5695666" cy="840986"/>
      </dsp:txXfrm>
    </dsp:sp>
    <dsp:sp modelId="{72887E4B-D8DC-D647-81C2-B6669F876AC3}">
      <dsp:nvSpPr>
        <dsp:cNvPr id="0" name=""/>
        <dsp:cNvSpPr/>
      </dsp:nvSpPr>
      <dsp:spPr>
        <a:xfrm rot="5400000">
          <a:off x="-215071" y="5492855"/>
          <a:ext cx="1433810" cy="1003667"/>
        </a:xfrm>
        <a:prstGeom prst="chevron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70000"/>
                <a:satMod val="120000"/>
              </a:schemeClr>
            </a:gs>
            <a:gs pos="35000">
              <a:schemeClr val="accent1">
                <a:hueOff val="0"/>
                <a:satOff val="0"/>
                <a:lumOff val="0"/>
                <a:alphaOff val="0"/>
                <a:shade val="100000"/>
                <a:satMod val="150000"/>
              </a:schemeClr>
            </a:gs>
            <a:gs pos="7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200000"/>
                <a:green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innerShdw blurRad="190500" dist="63500" dir="5400000">
            <a:srgbClr val="FFFFFF">
              <a:alpha val="65000"/>
            </a:srgbClr>
          </a:innerShdw>
        </a:effectLst>
        <a:scene3d>
          <a:camera prst="orthographicFront">
            <a:rot lat="0" lon="0" rev="0"/>
          </a:camera>
          <a:lightRig rig="twoPt" dir="r">
            <a:rot lat="0" lon="0" rev="6000000"/>
          </a:lightRig>
        </a:scene3d>
        <a:sp3d prstMaterial="matte">
          <a:bevelT w="0" h="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Ekspedisi</a:t>
          </a:r>
          <a:endParaRPr lang="en-US" sz="1200" kern="1200" dirty="0"/>
        </a:p>
      </dsp:txBody>
      <dsp:txXfrm rot="-5400000">
        <a:off x="1" y="5779618"/>
        <a:ext cx="1003667" cy="430143"/>
      </dsp:txXfrm>
    </dsp:sp>
    <dsp:sp modelId="{1A2897D8-C257-4A4E-8F63-928A46243F21}">
      <dsp:nvSpPr>
        <dsp:cNvPr id="0" name=""/>
        <dsp:cNvSpPr/>
      </dsp:nvSpPr>
      <dsp:spPr>
        <a:xfrm rot="5400000">
          <a:off x="3408259" y="2873191"/>
          <a:ext cx="931976" cy="574116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0795" rIns="10795" bIns="10795" numCol="1" spcCol="1270" anchor="ctr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err="1" smtClean="0"/>
            <a:t>Pengambilan</a:t>
          </a:r>
          <a:r>
            <a:rPr lang="en-US" sz="1700" kern="1200" dirty="0" smtClean="0"/>
            <a:t> </a:t>
          </a:r>
          <a:r>
            <a:rPr lang="en-US" sz="1700" kern="1200" dirty="0" err="1" smtClean="0"/>
            <a:t>dokumen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err="1" smtClean="0"/>
            <a:t>Verifikasi</a:t>
          </a:r>
          <a:r>
            <a:rPr lang="en-US" sz="1700" kern="1200" dirty="0" smtClean="0"/>
            <a:t> </a:t>
          </a:r>
          <a:r>
            <a:rPr lang="en-US" sz="1700" kern="1200" dirty="0" err="1" smtClean="0"/>
            <a:t>Pelunasan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700" kern="1200" dirty="0" err="1" smtClean="0"/>
            <a:t>Tanda</a:t>
          </a:r>
          <a:r>
            <a:rPr lang="en-US" sz="1700" kern="1200" dirty="0" smtClean="0"/>
            <a:t> </a:t>
          </a:r>
          <a:r>
            <a:rPr lang="en-US" sz="1700" kern="1200" dirty="0" err="1" smtClean="0"/>
            <a:t>terima</a:t>
          </a:r>
          <a:endParaRPr lang="en-US" sz="1700" kern="1200" dirty="0"/>
        </a:p>
      </dsp:txBody>
      <dsp:txXfrm rot="-5400000">
        <a:off x="1003667" y="5323279"/>
        <a:ext cx="5695666" cy="84098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BD2637-478C-4DDD-903E-A86850FFB6B4}">
      <dsp:nvSpPr>
        <dsp:cNvPr id="0" name=""/>
        <dsp:cNvSpPr/>
      </dsp:nvSpPr>
      <dsp:spPr>
        <a:xfrm rot="5400000">
          <a:off x="-448695" y="449894"/>
          <a:ext cx="2991300" cy="209391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 smtClean="0"/>
            <a:t>Pengarsipan</a:t>
          </a:r>
          <a:endParaRPr lang="en-US" sz="2200" kern="1200" dirty="0"/>
        </a:p>
      </dsp:txBody>
      <dsp:txXfrm rot="-5400000">
        <a:off x="0" y="1048154"/>
        <a:ext cx="2093910" cy="897390"/>
      </dsp:txXfrm>
    </dsp:sp>
    <dsp:sp modelId="{703B08BB-A257-460D-8F48-C470C75DF312}">
      <dsp:nvSpPr>
        <dsp:cNvPr id="0" name=""/>
        <dsp:cNvSpPr/>
      </dsp:nvSpPr>
      <dsp:spPr>
        <a:xfrm rot="5400000">
          <a:off x="3353296" y="-1259697"/>
          <a:ext cx="1944345" cy="446374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err="1" smtClean="0"/>
            <a:t>Repertorium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err="1" smtClean="0"/>
            <a:t>Klapper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err="1" smtClean="0"/>
            <a:t>Pelaporan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err="1" smtClean="0"/>
            <a:t>Bendel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Minuta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Data </a:t>
          </a:r>
          <a:r>
            <a:rPr lang="en-US" sz="1800" kern="1200" dirty="0" err="1" smtClean="0"/>
            <a:t>Pendukung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err="1" smtClean="0"/>
            <a:t>Penataan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Dokumen</a:t>
          </a:r>
          <a:endParaRPr lang="en-US" sz="1800" kern="1200" dirty="0"/>
        </a:p>
      </dsp:txBody>
      <dsp:txXfrm rot="-5400000">
        <a:off x="2093599" y="94915"/>
        <a:ext cx="4368826" cy="1754515"/>
      </dsp:txXfrm>
    </dsp:sp>
    <dsp:sp modelId="{F3AB03B3-89CE-41BF-B27C-46BBFE9701BF}">
      <dsp:nvSpPr>
        <dsp:cNvPr id="0" name=""/>
        <dsp:cNvSpPr/>
      </dsp:nvSpPr>
      <dsp:spPr>
        <a:xfrm rot="5400000">
          <a:off x="-448695" y="3160277"/>
          <a:ext cx="2991300" cy="209391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err="1" smtClean="0"/>
            <a:t>DigitalisasiArsip</a:t>
          </a:r>
          <a:endParaRPr lang="en-US" sz="2200" kern="1200" dirty="0"/>
        </a:p>
      </dsp:txBody>
      <dsp:txXfrm rot="-5400000">
        <a:off x="0" y="3758537"/>
        <a:ext cx="2093910" cy="897390"/>
      </dsp:txXfrm>
    </dsp:sp>
    <dsp:sp modelId="{89495BD2-B079-43E2-8005-3484DA8DF117}">
      <dsp:nvSpPr>
        <dsp:cNvPr id="0" name=""/>
        <dsp:cNvSpPr/>
      </dsp:nvSpPr>
      <dsp:spPr>
        <a:xfrm rot="5400000">
          <a:off x="3353296" y="1552095"/>
          <a:ext cx="1944345" cy="4463741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Scan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Folder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Back Up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Password</a:t>
          </a:r>
          <a:endParaRPr lang="en-US" sz="1800" kern="1200" dirty="0"/>
        </a:p>
      </dsp:txBody>
      <dsp:txXfrm rot="-5400000">
        <a:off x="2093599" y="2906708"/>
        <a:ext cx="4368826" cy="175451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CF9731-C276-4CB7-8CEA-E6B7889B45CC}">
      <dsp:nvSpPr>
        <dsp:cNvPr id="0" name=""/>
        <dsp:cNvSpPr/>
      </dsp:nvSpPr>
      <dsp:spPr>
        <a:xfrm rot="5400000">
          <a:off x="-289145" y="289166"/>
          <a:ext cx="1927639" cy="134934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Pengurusan</a:t>
          </a:r>
          <a:endParaRPr lang="en-US" sz="1600" kern="1200" dirty="0"/>
        </a:p>
      </dsp:txBody>
      <dsp:txXfrm rot="-5400000">
        <a:off x="2" y="674694"/>
        <a:ext cx="1349347" cy="578292"/>
      </dsp:txXfrm>
    </dsp:sp>
    <dsp:sp modelId="{ABF16A7D-9FAD-4FFD-8598-44C2BEE3D066}">
      <dsp:nvSpPr>
        <dsp:cNvPr id="0" name=""/>
        <dsp:cNvSpPr/>
      </dsp:nvSpPr>
      <dsp:spPr>
        <a:xfrm rot="5400000">
          <a:off x="3417725" y="-2068357"/>
          <a:ext cx="1252965" cy="538972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5875" rIns="15875" bIns="1587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500" kern="1200" dirty="0" err="1" smtClean="0"/>
            <a:t>Penyusunan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Dokumen</a:t>
          </a:r>
          <a:endParaRPr lang="en-US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500" kern="1200" dirty="0" err="1" smtClean="0"/>
            <a:t>Penyerahan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ke</a:t>
          </a:r>
          <a:r>
            <a:rPr lang="en-US" sz="2500" kern="1200" dirty="0" smtClean="0"/>
            <a:t> bag </a:t>
          </a:r>
          <a:r>
            <a:rPr lang="en-US" sz="2500" kern="1200" dirty="0" err="1" smtClean="0"/>
            <a:t>Pengurusan</a:t>
          </a:r>
          <a:r>
            <a:rPr lang="en-US" sz="2500" kern="1200" dirty="0" smtClean="0"/>
            <a:t>/Vendor</a:t>
          </a:r>
          <a:endParaRPr lang="en-US" sz="2500" kern="1200" dirty="0"/>
        </a:p>
      </dsp:txBody>
      <dsp:txXfrm rot="-5400000">
        <a:off x="1349347" y="61186"/>
        <a:ext cx="5328557" cy="1130635"/>
      </dsp:txXfrm>
    </dsp:sp>
    <dsp:sp modelId="{497F57CA-B6E6-437B-9243-6F2629CE6C4E}">
      <dsp:nvSpPr>
        <dsp:cNvPr id="0" name=""/>
        <dsp:cNvSpPr/>
      </dsp:nvSpPr>
      <dsp:spPr>
        <a:xfrm rot="5400000">
          <a:off x="-289145" y="2025603"/>
          <a:ext cx="1927639" cy="134934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Pengawasan</a:t>
          </a:r>
          <a:endParaRPr lang="en-US" sz="1600" kern="1200" dirty="0"/>
        </a:p>
      </dsp:txBody>
      <dsp:txXfrm rot="-5400000">
        <a:off x="2" y="2411131"/>
        <a:ext cx="1349347" cy="578292"/>
      </dsp:txXfrm>
    </dsp:sp>
    <dsp:sp modelId="{834DF1AE-D559-4208-B02D-4FA766706E65}">
      <dsp:nvSpPr>
        <dsp:cNvPr id="0" name=""/>
        <dsp:cNvSpPr/>
      </dsp:nvSpPr>
      <dsp:spPr>
        <a:xfrm rot="5400000">
          <a:off x="3417725" y="-355526"/>
          <a:ext cx="1252965" cy="538972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5875" rIns="15875" bIns="1587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500" kern="1200" dirty="0" err="1" smtClean="0"/>
            <a:t>Laporan</a:t>
          </a:r>
          <a:r>
            <a:rPr lang="en-US" sz="2500" kern="1200" dirty="0" smtClean="0"/>
            <a:t> Proses</a:t>
          </a:r>
          <a:endParaRPr lang="en-US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500" kern="1200" dirty="0" err="1" smtClean="0"/>
            <a:t>Penyelesaian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masalah</a:t>
          </a:r>
          <a:endParaRPr lang="en-US" sz="2500" kern="1200" dirty="0"/>
        </a:p>
      </dsp:txBody>
      <dsp:txXfrm rot="-5400000">
        <a:off x="1349347" y="1774017"/>
        <a:ext cx="5328557" cy="1130635"/>
      </dsp:txXfrm>
    </dsp:sp>
    <dsp:sp modelId="{D985994E-5044-4182-99E6-9AC50ABE7C77}">
      <dsp:nvSpPr>
        <dsp:cNvPr id="0" name=""/>
        <dsp:cNvSpPr/>
      </dsp:nvSpPr>
      <dsp:spPr>
        <a:xfrm rot="5400000">
          <a:off x="-289145" y="3762040"/>
          <a:ext cx="1927639" cy="134934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err="1" smtClean="0"/>
            <a:t>Kasir</a:t>
          </a:r>
          <a:r>
            <a:rPr lang="en-US" sz="1600" kern="1200" dirty="0" smtClean="0"/>
            <a:t> </a:t>
          </a:r>
          <a:r>
            <a:rPr lang="en-US" sz="1600" kern="1200" dirty="0" err="1" smtClean="0"/>
            <a:t>Keluar</a:t>
          </a:r>
          <a:endParaRPr lang="en-US" sz="1600" kern="1200" dirty="0"/>
        </a:p>
      </dsp:txBody>
      <dsp:txXfrm rot="-5400000">
        <a:off x="2" y="4147568"/>
        <a:ext cx="1349347" cy="578292"/>
      </dsp:txXfrm>
    </dsp:sp>
    <dsp:sp modelId="{89260471-4AC9-4204-968E-EFFECD59AB8D}">
      <dsp:nvSpPr>
        <dsp:cNvPr id="0" name=""/>
        <dsp:cNvSpPr/>
      </dsp:nvSpPr>
      <dsp:spPr>
        <a:xfrm rot="5400000">
          <a:off x="3417725" y="1404516"/>
          <a:ext cx="1252965" cy="5389722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5875" rIns="15875" bIns="15875" numCol="1" spcCol="1270" anchor="ctr" anchorCtr="0">
          <a:noAutofit/>
        </a:bodyPr>
        <a:lstStyle/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500" kern="1200" dirty="0" err="1" smtClean="0"/>
            <a:t>Kas</a:t>
          </a:r>
          <a:r>
            <a:rPr lang="en-US" sz="2500" kern="1200" dirty="0" smtClean="0"/>
            <a:t> bon </a:t>
          </a:r>
          <a:r>
            <a:rPr lang="en-US" sz="2500" kern="1200" dirty="0" err="1" smtClean="0"/>
            <a:t>pengurusan</a:t>
          </a:r>
          <a:endParaRPr lang="en-US" sz="2500" kern="1200" dirty="0"/>
        </a:p>
        <a:p>
          <a:pPr marL="228600" lvl="1" indent="-228600" algn="l" defTabSz="11112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500" kern="1200" dirty="0" err="1" smtClean="0"/>
            <a:t>Pelunasan</a:t>
          </a:r>
          <a:r>
            <a:rPr lang="en-US" sz="2500" kern="1200" dirty="0" smtClean="0"/>
            <a:t> </a:t>
          </a:r>
          <a:r>
            <a:rPr lang="en-US" sz="2500" kern="1200" dirty="0" err="1" smtClean="0"/>
            <a:t>biaya</a:t>
          </a:r>
          <a:endParaRPr lang="en-US" sz="2500" kern="1200" dirty="0"/>
        </a:p>
      </dsp:txBody>
      <dsp:txXfrm rot="-5400000">
        <a:off x="1349347" y="3534060"/>
        <a:ext cx="5328557" cy="11306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E9943F-F38A-684F-9270-2B64513B0828}" type="datetimeFigureOut">
              <a:rPr lang="en-US" smtClean="0"/>
              <a:t>20/02/20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CEE671-4C7F-4B45-B8F1-2EF9A77E91B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1021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EE671-4C7F-4B45-B8F1-2EF9A77E91B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3777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----- Meeting Notes (10/28/16 22:47) -----</a:t>
            </a:r>
          </a:p>
          <a:p>
            <a:r>
              <a:rPr lang="en-US" dirty="0"/>
              <a:t>Ketrampilan2 tsb diwujudkan dalam wujud manajemen kantor notaris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EE671-4C7F-4B45-B8F1-2EF9A77E91B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75359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Administrasi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:</a:t>
            </a:r>
          </a:p>
          <a:p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merupakan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keseluruhan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proses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kerja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sama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antara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orang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lebih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dalam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rangka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mencapai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tujuan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secara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efektif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efisien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Manajemen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: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proses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pendayagunaan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semua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orang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fasilitas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untuk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melakukan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tugas-tugas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tertentu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mencapai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tujuan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tertentu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Manajemen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merupakan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administrasi</a:t>
            </a:r>
            <a:r>
              <a:rPr lang="en-US" dirty="0" smtClean="0">
                <a:effectLst/>
              </a:rPr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EE671-4C7F-4B45-B8F1-2EF9A77E91B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50909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Karakteristik</a:t>
            </a:r>
            <a:r>
              <a:rPr lang="en-US" dirty="0" smtClean="0"/>
              <a:t> Kantor Modern :</a:t>
            </a:r>
          </a:p>
          <a:p>
            <a:r>
              <a:rPr lang="en-US" dirty="0" err="1" smtClean="0"/>
              <a:t>Bangunan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tata</a:t>
            </a:r>
            <a:r>
              <a:rPr lang="en-US" dirty="0" smtClean="0"/>
              <a:t> </a:t>
            </a:r>
            <a:r>
              <a:rPr lang="en-US" dirty="0" err="1" smtClean="0"/>
              <a:t>ruang</a:t>
            </a:r>
            <a:r>
              <a:rPr lang="en-US" dirty="0" smtClean="0"/>
              <a:t> </a:t>
            </a:r>
            <a:r>
              <a:rPr lang="en-US" dirty="0" err="1" smtClean="0"/>
              <a:t>yg</a:t>
            </a:r>
            <a:r>
              <a:rPr lang="en-US" dirty="0" smtClean="0"/>
              <a:t> </a:t>
            </a:r>
            <a:r>
              <a:rPr lang="en-US" dirty="0" err="1" smtClean="0"/>
              <a:t>baik</a:t>
            </a:r>
            <a:endParaRPr lang="en-US" dirty="0" smtClean="0"/>
          </a:p>
          <a:p>
            <a:r>
              <a:rPr lang="en-US" dirty="0" err="1" smtClean="0"/>
              <a:t>Perlengkapan</a:t>
            </a:r>
            <a:r>
              <a:rPr lang="en-US" dirty="0" smtClean="0"/>
              <a:t> </a:t>
            </a:r>
            <a:r>
              <a:rPr lang="en-US" dirty="0" err="1" smtClean="0"/>
              <a:t>alat</a:t>
            </a:r>
            <a:r>
              <a:rPr lang="en-US" dirty="0" smtClean="0"/>
              <a:t>/</a:t>
            </a:r>
            <a:r>
              <a:rPr lang="en-US" dirty="0" err="1" smtClean="0"/>
              <a:t>perabotan</a:t>
            </a:r>
            <a:r>
              <a:rPr lang="en-US" dirty="0" smtClean="0"/>
              <a:t> yang </a:t>
            </a:r>
            <a:r>
              <a:rPr lang="en-US" dirty="0" err="1" smtClean="0"/>
              <a:t>tepat</a:t>
            </a:r>
            <a:endParaRPr lang="en-US" dirty="0" smtClean="0"/>
          </a:p>
          <a:p>
            <a:r>
              <a:rPr lang="en-US" baseline="0" dirty="0" smtClean="0"/>
              <a:t>Computer based</a:t>
            </a:r>
          </a:p>
          <a:p>
            <a:r>
              <a:rPr lang="en-US" baseline="0" dirty="0" err="1" smtClean="0"/>
              <a:t>Sistem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informasi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yg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terorganisir</a:t>
            </a: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Pegawai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yg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melaksanakan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tugas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dgn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disiplin</a:t>
            </a:r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 err="1" smtClean="0"/>
              <a:t>Pendaya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gunaan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biaya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tata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laksana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yg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efektif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efisien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produktif</a:t>
            </a:r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EE671-4C7F-4B45-B8F1-2EF9A77E91B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69011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Rangkaian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aktifitas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merencanakan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mengorganisasikan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mengarahkan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mengawasi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mengendalikan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hingga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penyelenggaraan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thd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suatu</a:t>
            </a:r>
            <a:r>
              <a:rPr lang="en-US" baseline="0" dirty="0" smtClean="0"/>
              <a:t> </a:t>
            </a:r>
            <a:r>
              <a:rPr lang="en-US" baseline="0" dirty="0" err="1" smtClean="0"/>
              <a:t>hal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berjalan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dengan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tertib</a:t>
            </a:r>
            <a:r>
              <a:rPr lang="en-US" baseline="0" dirty="0" smtClean="0"/>
              <a:t>.</a:t>
            </a:r>
          </a:p>
          <a:p>
            <a:endParaRPr lang="en-US" baseline="0" dirty="0" smtClean="0"/>
          </a:p>
          <a:p>
            <a:r>
              <a:rPr lang="en-US" baseline="0" dirty="0" err="1" smtClean="0"/>
              <a:t>Lingkupnya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disamping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kegiatan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perkantoran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meliputi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Kepegawaian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biaya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perkantoran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prosedure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metode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dll</a:t>
            </a:r>
            <a:endParaRPr lang="en-US" baseline="0" dirty="0" smtClean="0"/>
          </a:p>
          <a:p>
            <a:endParaRPr lang="en-US" baseline="0" dirty="0" smtClean="0"/>
          </a:p>
          <a:p>
            <a:r>
              <a:rPr lang="en-US" baseline="0" dirty="0" err="1" smtClean="0"/>
              <a:t>Kegiatan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administrasi</a:t>
            </a:r>
            <a:r>
              <a:rPr lang="en-US" baseline="0" dirty="0" smtClean="0"/>
              <a:t> :</a:t>
            </a:r>
          </a:p>
          <a:p>
            <a:r>
              <a:rPr lang="en-US" baseline="0" dirty="0" err="1" smtClean="0"/>
              <a:t>Menghimpun</a:t>
            </a:r>
            <a:r>
              <a:rPr lang="en-US" baseline="0" dirty="0" smtClean="0"/>
              <a:t> = </a:t>
            </a:r>
            <a:r>
              <a:rPr lang="en-US" baseline="0" dirty="0" err="1" smtClean="0"/>
              <a:t>kegiatan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mencari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mengusahakan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tersedianya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segala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informasi</a:t>
            </a:r>
            <a:r>
              <a:rPr lang="en-US" baseline="0" dirty="0" smtClean="0"/>
              <a:t> agar </a:t>
            </a:r>
            <a:r>
              <a:rPr lang="en-US" baseline="0" dirty="0" err="1" smtClean="0"/>
              <a:t>siap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digunakan</a:t>
            </a:r>
            <a:endParaRPr lang="en-US" baseline="0" dirty="0" smtClean="0"/>
          </a:p>
          <a:p>
            <a:r>
              <a:rPr lang="en-US" baseline="0" dirty="0" err="1" smtClean="0"/>
              <a:t>Mencatat</a:t>
            </a:r>
            <a:r>
              <a:rPr lang="en-US" baseline="0" dirty="0" smtClean="0"/>
              <a:t> = </a:t>
            </a:r>
            <a:r>
              <a:rPr lang="en-US" baseline="0" dirty="0" err="1" smtClean="0"/>
              <a:t>kegiatan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yg</a:t>
            </a:r>
            <a:r>
              <a:rPr lang="en-US" baseline="0" dirty="0" smtClean="0"/>
              <a:t> </a:t>
            </a:r>
            <a:r>
              <a:rPr lang="en-US" baseline="0" dirty="0" err="1" smtClean="0"/>
              <a:t>berhubungan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dgn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pencatatan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informasi</a:t>
            </a:r>
            <a:r>
              <a:rPr lang="en-US" baseline="0" dirty="0" smtClean="0"/>
              <a:t> </a:t>
            </a:r>
            <a:r>
              <a:rPr lang="en-US" baseline="0" dirty="0" err="1" smtClean="0"/>
              <a:t>ke</a:t>
            </a:r>
            <a:r>
              <a:rPr lang="en-US" baseline="0" dirty="0" smtClean="0"/>
              <a:t> media </a:t>
            </a:r>
            <a:r>
              <a:rPr lang="en-US" baseline="0" dirty="0" err="1" smtClean="0"/>
              <a:t>kertas</a:t>
            </a:r>
            <a:r>
              <a:rPr lang="en-US" baseline="0" dirty="0" smtClean="0"/>
              <a:t>/ non paper</a:t>
            </a:r>
          </a:p>
          <a:p>
            <a:r>
              <a:rPr lang="en-US" dirty="0" err="1" smtClean="0"/>
              <a:t>Mengolah</a:t>
            </a:r>
            <a:endParaRPr lang="en-US" dirty="0" smtClean="0"/>
          </a:p>
          <a:p>
            <a:r>
              <a:rPr lang="en-US" dirty="0" err="1" smtClean="0"/>
              <a:t>Menggandakan</a:t>
            </a:r>
            <a:endParaRPr lang="en-US" dirty="0" smtClean="0"/>
          </a:p>
          <a:p>
            <a:r>
              <a:rPr lang="en-US" dirty="0" err="1" smtClean="0"/>
              <a:t>Mengirim</a:t>
            </a:r>
            <a:endParaRPr lang="en-US" dirty="0" smtClean="0"/>
          </a:p>
          <a:p>
            <a:r>
              <a:rPr lang="en-US" dirty="0" err="1" smtClean="0"/>
              <a:t>Menyimpan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EE671-4C7F-4B45-B8F1-2EF9A77E91B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4740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J.C.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Denyer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telah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mencatat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asas-asas</a:t>
            </a:r>
            <a:r>
              <a:rPr lang="en-US" sz="14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umum</a:t>
            </a:r>
            <a:r>
              <a:rPr lang="en-US" sz="14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sistem</a:t>
            </a:r>
            <a:r>
              <a:rPr lang="en-US" sz="14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4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perkantoran</a:t>
            </a:r>
            <a:r>
              <a:rPr lang="en-US" sz="14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yang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baik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sebagai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berikut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</a:t>
            </a:r>
          </a:p>
          <a:p>
            <a:pPr marL="228600" indent="-228600">
              <a:buAutoNum type="alphaLcPeriod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Sistem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perkantoran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yang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baik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mempunyai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suatu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arus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kerja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yang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lancar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tanpa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terjadi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hambatan-hambatan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</a:t>
            </a:r>
          </a:p>
          <a:p>
            <a:pPr marL="228600" indent="-228600">
              <a:buAutoNum type="alphaLcPeriod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Sistem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perkantoran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yang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baik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menghindari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terjadinya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kekembaran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kerja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warkat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</a:t>
            </a:r>
          </a:p>
          <a:p>
            <a:pPr marL="228600" indent="-228600">
              <a:buAutoNum type="alphaLcPeriod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Sistem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menjaga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sehingga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perjalanan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mondar-mandir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petugas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terjadi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secara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minimum;</a:t>
            </a:r>
          </a:p>
          <a:p>
            <a:pPr marL="228600" indent="-228600">
              <a:buAutoNum type="alphaLcPeriod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Sistem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menghindari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pula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tulis-menulis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yang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tidak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perlu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</a:t>
            </a:r>
          </a:p>
          <a:p>
            <a:pPr marL="228600" indent="-228600">
              <a:buAutoNum type="alphaLcPeriod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Sistem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perkantoran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memanfaatkan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sebaik-baiknya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kelebihan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spesialisasi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dalam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pelaksanaan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kerja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</a:t>
            </a:r>
          </a:p>
          <a:p>
            <a:pPr marL="228600" indent="-228600">
              <a:buAutoNum type="alphaLcPeriod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Sistem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perkantoran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yang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baik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menjaga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sehingga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jumlah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pekerjaan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dengan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perbekalan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kertas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adalah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minimum;</a:t>
            </a:r>
          </a:p>
          <a:p>
            <a:pPr marL="228600" indent="-228600">
              <a:buAutoNum type="alphaLcPeriod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Sistem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perkantoran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yang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baik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menghindari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pengecekan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yang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tidak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perlu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</a:t>
            </a:r>
          </a:p>
          <a:p>
            <a:pPr marL="228600" indent="-228600">
              <a:buAutoNum type="alphaLcPeriod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Untuk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terciptanya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prosedur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rutin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yang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tetap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pengecualian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terhadap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aturan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perlu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usahakan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sesedikit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mungkin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</a:t>
            </a:r>
          </a:p>
          <a:p>
            <a:pPr marL="228600" indent="-228600">
              <a:buAutoNum type="alphaLcPeriod"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Sistem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perkantoran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memanfaatkan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sebaik-baiknya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mesin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;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j.   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Sistem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perkantoran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yang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baik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harus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berdasarkan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azas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kesederhanaan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Ciri-ciri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administrasi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manajemen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kantor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Notaris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yang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dodol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adalah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sebagai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berikut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:</a:t>
            </a:r>
          </a:p>
          <a:p>
            <a:pPr lvl="0"/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Kerja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lama,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artinya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tampak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selalu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depan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komputer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mengetik-ngetik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membolak-balik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buku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besar-besar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berjalan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kesana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kemari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mencatat-catat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tetapi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sungguh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sangat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sedikit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outputnya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Menata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arsip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lama,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mencari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arsip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juga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lama,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menghitung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besar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piutang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sangat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lama,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mengumpulkan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data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lebih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lama.</a:t>
            </a:r>
          </a:p>
          <a:p>
            <a:pPr lvl="0"/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Mengerjakan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hal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yang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tidak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perlu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dikerjakan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Membuat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pass paper-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dokumen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yang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dipakai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untuk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melepas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pemberi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perintah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kerja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yang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disetujui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oleh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atasan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pemberi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perintah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sampai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penerima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penyimpan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atasan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penerima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kurir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SATPAM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penjaga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gudang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sebagainya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tampaknya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setiap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orang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dalam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perusahaan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harus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memeberi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tanda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tangan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dengan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alas an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pengamanan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berlapis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Memberikan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informasi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terlalu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banyak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Memberikan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informasi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terlalu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sedikit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Memberikan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informasi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tidak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akurat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Sama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seperti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di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lantai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produksi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dengan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mesin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tools,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staf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administrasi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juga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mesti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melakukan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TQC (Total Quality Control)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dalam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pekerjaannya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pPr lvl="0"/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Tidak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bisa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membuat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laporan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yang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mudah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dimengerti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  <a:p>
            <a:r>
              <a:rPr lang="en-US" dirty="0"/>
              <a:t>----- Meeting Notes (10/28/16 22:47) -----</a:t>
            </a:r>
          </a:p>
          <a:p>
            <a:r>
              <a:rPr lang="en-US" dirty="0"/>
              <a:t>Urut baku operasi2 &amp; bagiamana dilakukannya operasi2 itu</a:t>
            </a:r>
          </a:p>
          <a:p>
            <a:r>
              <a:rPr lang="en-US" dirty="0"/>
              <a:t>diaplikasikan melalui Plan, Organizing, Directing, Monitoring&amp; Controlling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EE671-4C7F-4B45-B8F1-2EF9A77E91B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5058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600" dirty="0" err="1" smtClean="0"/>
              <a:t>Sebagai</a:t>
            </a:r>
            <a:r>
              <a:rPr lang="tr-TR" sz="1600" dirty="0" smtClean="0"/>
              <a:t> </a:t>
            </a:r>
            <a:r>
              <a:rPr lang="tr-TR" sz="1600" dirty="0" err="1" smtClean="0"/>
              <a:t>suatu</a:t>
            </a:r>
            <a:r>
              <a:rPr lang="tr-TR" sz="1600" dirty="0" smtClean="0"/>
              <a:t> </a:t>
            </a:r>
            <a:r>
              <a:rPr lang="tr-TR" sz="1600" dirty="0" err="1" smtClean="0"/>
              <a:t>aturan</a:t>
            </a:r>
            <a:r>
              <a:rPr lang="tr-TR" sz="1600" dirty="0" smtClean="0"/>
              <a:t>, </a:t>
            </a:r>
            <a:r>
              <a:rPr lang="tr-TR" sz="1600" dirty="0" err="1" smtClean="0"/>
              <a:t>regulasi</a:t>
            </a:r>
            <a:r>
              <a:rPr lang="tr-TR" sz="1600" dirty="0" smtClean="0"/>
              <a:t>, dan </a:t>
            </a:r>
            <a:r>
              <a:rPr lang="tr-TR" sz="1600" dirty="0" err="1" smtClean="0"/>
              <a:t>kebijakan</a:t>
            </a:r>
            <a:r>
              <a:rPr lang="tr-TR" sz="1600" dirty="0" smtClean="0"/>
              <a:t> </a:t>
            </a:r>
            <a:r>
              <a:rPr lang="tr-TR" sz="1600" dirty="0" err="1" smtClean="0"/>
              <a:t>yang</a:t>
            </a:r>
            <a:r>
              <a:rPr lang="tr-TR" sz="1600" dirty="0" smtClean="0"/>
              <a:t> </a:t>
            </a:r>
            <a:r>
              <a:rPr lang="tr-TR" sz="1600" dirty="0" err="1" smtClean="0"/>
              <a:t>secara</a:t>
            </a:r>
            <a:r>
              <a:rPr lang="tr-TR" sz="1600" dirty="0" smtClean="0"/>
              <a:t> </a:t>
            </a:r>
            <a:r>
              <a:rPr lang="tr-TR" sz="1600" dirty="0" err="1" smtClean="0"/>
              <a:t>terus</a:t>
            </a:r>
            <a:r>
              <a:rPr lang="tr-TR" sz="1600" dirty="0" smtClean="0"/>
              <a:t> </a:t>
            </a:r>
            <a:r>
              <a:rPr lang="tr-TR" sz="1600" dirty="0" err="1" smtClean="0"/>
              <a:t>menerus</a:t>
            </a:r>
            <a:r>
              <a:rPr lang="tr-TR" sz="1600" dirty="0" smtClean="0"/>
              <a:t> </a:t>
            </a:r>
            <a:r>
              <a:rPr lang="tr-TR" sz="1600" dirty="0" err="1" smtClean="0"/>
              <a:t>menjamin</a:t>
            </a:r>
            <a:r>
              <a:rPr lang="tr-TR" sz="1600" dirty="0" smtClean="0"/>
              <a:t> </a:t>
            </a:r>
            <a:r>
              <a:rPr lang="tr-TR" sz="1600" dirty="0" err="1" smtClean="0"/>
              <a:t>perilaku</a:t>
            </a:r>
            <a:r>
              <a:rPr lang="tr-TR" sz="1600" dirty="0" smtClean="0"/>
              <a:t> </a:t>
            </a:r>
            <a:r>
              <a:rPr lang="tr-TR" sz="1600" dirty="0" err="1" smtClean="0"/>
              <a:t>yang</a:t>
            </a:r>
            <a:r>
              <a:rPr lang="tr-TR" sz="1600" dirty="0" smtClean="0"/>
              <a:t> </a:t>
            </a:r>
            <a:r>
              <a:rPr lang="tr-TR" sz="1600" dirty="0" err="1" smtClean="0"/>
              <a:t>benar</a:t>
            </a:r>
            <a:r>
              <a:rPr lang="tr-TR" sz="1600" dirty="0" smtClean="0"/>
              <a:t> </a:t>
            </a:r>
            <a:r>
              <a:rPr lang="tr-TR" sz="1600" dirty="0" err="1" smtClean="0"/>
              <a:t>bagi</a:t>
            </a:r>
            <a:r>
              <a:rPr lang="tr-TR" sz="1600" dirty="0" smtClean="0"/>
              <a:t> </a:t>
            </a:r>
            <a:r>
              <a:rPr lang="tr-TR" sz="1600" dirty="0" err="1" smtClean="0"/>
              <a:t>seluruh</a:t>
            </a:r>
            <a:r>
              <a:rPr lang="tr-TR" sz="1600" dirty="0" smtClean="0"/>
              <a:t> </a:t>
            </a:r>
            <a:r>
              <a:rPr lang="tr-TR" sz="1600" dirty="0" err="1" smtClean="0"/>
              <a:t>karyawan</a:t>
            </a:r>
            <a:r>
              <a:rPr lang="tr-TR" sz="1600" dirty="0" smtClean="0"/>
              <a:t>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600" dirty="0" smtClean="0"/>
              <a:t>maka SOP </a:t>
            </a:r>
            <a:r>
              <a:rPr lang="tr-TR" sz="1600" dirty="0" err="1" smtClean="0"/>
              <a:t>sangat</a:t>
            </a:r>
            <a:r>
              <a:rPr lang="tr-TR" sz="1600" dirty="0" smtClean="0"/>
              <a:t> </a:t>
            </a:r>
            <a:r>
              <a:rPr lang="tr-TR" sz="1600" dirty="0" err="1" smtClean="0"/>
              <a:t>tepat</a:t>
            </a:r>
            <a:r>
              <a:rPr lang="tr-TR" sz="1600" dirty="0" smtClean="0"/>
              <a:t> </a:t>
            </a:r>
            <a:r>
              <a:rPr lang="tr-TR" sz="1600" dirty="0" err="1" smtClean="0"/>
              <a:t>diterapkan</a:t>
            </a:r>
            <a:r>
              <a:rPr lang="tr-TR" sz="1600" dirty="0" smtClean="0"/>
              <a:t> </a:t>
            </a:r>
            <a:r>
              <a:rPr lang="tr-TR" sz="1600" dirty="0" err="1" smtClean="0"/>
              <a:t>pada</a:t>
            </a:r>
            <a:r>
              <a:rPr lang="tr-TR" sz="1600" dirty="0" smtClean="0"/>
              <a:t> </a:t>
            </a:r>
            <a:r>
              <a:rPr lang="tr-TR" sz="1600" dirty="0" err="1" smtClean="0"/>
              <a:t>aktivitas</a:t>
            </a:r>
            <a:r>
              <a:rPr lang="tr-TR" sz="1600" dirty="0" smtClean="0"/>
              <a:t> </a:t>
            </a:r>
            <a:r>
              <a:rPr lang="tr-TR" sz="1600" dirty="0" err="1" smtClean="0"/>
              <a:t>administrasi</a:t>
            </a:r>
            <a:r>
              <a:rPr lang="tr-TR" sz="1600" dirty="0" smtClean="0"/>
              <a:t> </a:t>
            </a:r>
            <a:r>
              <a:rPr lang="tr-TR" sz="1600" dirty="0" err="1" smtClean="0"/>
              <a:t>perkantoran</a:t>
            </a:r>
            <a:r>
              <a:rPr lang="tr-TR" sz="1600" dirty="0" smtClean="0"/>
              <a:t> </a:t>
            </a:r>
            <a:r>
              <a:rPr lang="tr-TR" sz="1600" dirty="0" err="1" smtClean="0"/>
              <a:t>yang</a:t>
            </a:r>
            <a:r>
              <a:rPr lang="tr-TR" sz="1600" dirty="0" smtClean="0"/>
              <a:t> </a:t>
            </a:r>
            <a:r>
              <a:rPr lang="tr-TR" sz="1600" dirty="0" err="1" smtClean="0"/>
              <a:t>relatif</a:t>
            </a:r>
            <a:r>
              <a:rPr lang="tr-TR" sz="1600" dirty="0" smtClean="0"/>
              <a:t> </a:t>
            </a:r>
            <a:r>
              <a:rPr lang="tr-TR" sz="1600" dirty="0" err="1" smtClean="0"/>
              <a:t>bersifat</a:t>
            </a:r>
            <a:r>
              <a:rPr lang="tr-TR" sz="1600" dirty="0" smtClean="0"/>
              <a:t> rutin, </a:t>
            </a:r>
            <a:r>
              <a:rPr lang="tr-TR" sz="1600" dirty="0" err="1" smtClean="0"/>
              <a:t>berulang</a:t>
            </a:r>
            <a:r>
              <a:rPr lang="tr-TR" sz="1600" dirty="0" smtClean="0"/>
              <a:t> </a:t>
            </a:r>
            <a:r>
              <a:rPr lang="tr-TR" sz="1600" dirty="0" err="1" smtClean="0"/>
              <a:t>serta</a:t>
            </a:r>
            <a:r>
              <a:rPr lang="tr-TR" sz="1600" dirty="0" smtClean="0"/>
              <a:t> </a:t>
            </a:r>
            <a:r>
              <a:rPr lang="tr-TR" sz="1600" dirty="0" err="1" smtClean="0"/>
              <a:t>menghendaki</a:t>
            </a:r>
            <a:r>
              <a:rPr lang="tr-TR" sz="1600" dirty="0" smtClean="0"/>
              <a:t> </a:t>
            </a:r>
            <a:r>
              <a:rPr lang="tr-TR" sz="1600" dirty="0" err="1" smtClean="0"/>
              <a:t>adanya</a:t>
            </a:r>
            <a:r>
              <a:rPr lang="tr-TR" sz="1600" dirty="0" smtClean="0"/>
              <a:t> </a:t>
            </a:r>
            <a:r>
              <a:rPr lang="tr-TR" sz="1600" dirty="0" err="1" smtClean="0"/>
              <a:t>keputusan</a:t>
            </a:r>
            <a:r>
              <a:rPr lang="tr-TR" sz="1600" dirty="0" smtClean="0"/>
              <a:t> </a:t>
            </a:r>
            <a:r>
              <a:rPr lang="tr-TR" sz="1600" dirty="0" err="1" smtClean="0"/>
              <a:t>yang</a:t>
            </a:r>
            <a:r>
              <a:rPr lang="tr-TR" sz="1600" dirty="0" smtClean="0"/>
              <a:t> </a:t>
            </a:r>
            <a:r>
              <a:rPr lang="tr-TR" sz="1600" dirty="0" err="1" smtClean="0"/>
              <a:t>terprogram</a:t>
            </a:r>
            <a:r>
              <a:rPr lang="tr-TR" sz="1600" dirty="0" smtClean="0"/>
              <a:t>.</a:t>
            </a:r>
            <a:endParaRPr lang="en-US" sz="1600" dirty="0" smtClean="0"/>
          </a:p>
          <a:p>
            <a:endParaRPr lang="en-US" sz="1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EE671-4C7F-4B45-B8F1-2EF9A77E91B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9691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SOP </a:t>
            </a:r>
            <a:r>
              <a:rPr lang="fi-FI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pada</a:t>
            </a:r>
            <a:r>
              <a:rPr lang="fi-F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i-FI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hakekatnya</a:t>
            </a:r>
            <a:r>
              <a:rPr lang="fi-F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i-FI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berarti</a:t>
            </a:r>
            <a:r>
              <a:rPr lang="fi-F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i-FI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suatu</a:t>
            </a:r>
            <a:r>
              <a:rPr lang="fi-F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i-FI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cara</a:t>
            </a:r>
            <a:r>
              <a:rPr lang="fi-F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i-FI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untuk</a:t>
            </a:r>
            <a:r>
              <a:rPr lang="fi-F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i-FI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menghindari</a:t>
            </a:r>
            <a:r>
              <a:rPr lang="fi-F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i-FI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miskomunikasi</a:t>
            </a:r>
            <a:r>
              <a:rPr lang="fi-F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fi-FI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konflik</a:t>
            </a:r>
            <a:r>
              <a:rPr lang="fi-F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fi-FI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dan</a:t>
            </a:r>
            <a:r>
              <a:rPr lang="fi-F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i-FI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permasalahan</a:t>
            </a:r>
            <a:r>
              <a:rPr lang="fi-F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i-FI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ada</a:t>
            </a:r>
            <a:r>
              <a:rPr lang="fi-F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i-FI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pelaksanaan</a:t>
            </a:r>
            <a:r>
              <a:rPr lang="fi-F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i-FI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tugas/pekerjaan</a:t>
            </a:r>
            <a:r>
              <a:rPr lang="fi-F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i-FI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pada</a:t>
            </a:r>
            <a:r>
              <a:rPr lang="fi-F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i-FI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suatu</a:t>
            </a:r>
            <a:r>
              <a:rPr lang="fi-F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i-FI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organisasi</a:t>
            </a:r>
            <a:r>
              <a:rPr lang="fi-F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Hal</a:t>
            </a:r>
            <a:r>
              <a:rPr lang="fi-F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i-FI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ini</a:t>
            </a:r>
            <a:r>
              <a:rPr lang="fi-F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i-FI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dapat</a:t>
            </a:r>
            <a:r>
              <a:rPr lang="fi-F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i-FI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dimungkinkan</a:t>
            </a:r>
            <a:r>
              <a:rPr lang="fi-F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i-FI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karena</a:t>
            </a:r>
            <a:r>
              <a:rPr lang="fi-F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SOP </a:t>
            </a:r>
            <a:r>
              <a:rPr lang="fi-FI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merupakan</a:t>
            </a:r>
            <a:r>
              <a:rPr lang="fi-F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i-FI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petunjuk</a:t>
            </a:r>
            <a:r>
              <a:rPr lang="fi-F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i-FI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tertulis</a:t>
            </a:r>
            <a:r>
              <a:rPr lang="fi-F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i-FI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yang</a:t>
            </a:r>
            <a:r>
              <a:rPr lang="fi-F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i-FI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menggambarkan</a:t>
            </a:r>
            <a:r>
              <a:rPr lang="fi-F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i-FI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dengan</a:t>
            </a:r>
            <a:r>
              <a:rPr lang="fi-F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i-FI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tepat</a:t>
            </a:r>
            <a:r>
              <a:rPr lang="fi-F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i-FI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cara</a:t>
            </a:r>
            <a:r>
              <a:rPr lang="fi-F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i-FI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melaksanakan</a:t>
            </a:r>
            <a:r>
              <a:rPr lang="fi-F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i-FI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tugas/pekerjaan</a:t>
            </a:r>
            <a:r>
              <a:rPr lang="fi-F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Tidak</a:t>
            </a:r>
            <a:r>
              <a:rPr lang="fi-F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i-FI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hanya</a:t>
            </a:r>
            <a:r>
              <a:rPr lang="fi-F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itu, SOP </a:t>
            </a:r>
            <a:r>
              <a:rPr lang="fi-FI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juga</a:t>
            </a:r>
            <a:r>
              <a:rPr lang="fi-F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i-FI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berisi</a:t>
            </a:r>
            <a:r>
              <a:rPr lang="fi-F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i-FI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mekanisme</a:t>
            </a:r>
            <a:r>
              <a:rPr lang="fi-F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i-FI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untuk</a:t>
            </a:r>
            <a:r>
              <a:rPr lang="fi-F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i-FI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mengkomunikasikan</a:t>
            </a:r>
            <a:r>
              <a:rPr lang="fi-F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i-FI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peraturan</a:t>
            </a:r>
            <a:r>
              <a:rPr lang="fi-F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i-FI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dan</a:t>
            </a:r>
            <a:r>
              <a:rPr lang="fi-F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i-FI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persyaratan</a:t>
            </a:r>
            <a:r>
              <a:rPr lang="fi-F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i-FI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administratif</a:t>
            </a:r>
            <a:r>
              <a:rPr lang="fi-F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fi-FI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kebijakan</a:t>
            </a:r>
            <a:r>
              <a:rPr lang="fi-F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i-FI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organisatoris</a:t>
            </a:r>
            <a:r>
              <a:rPr lang="fi-F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i-FI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dan</a:t>
            </a:r>
            <a:r>
              <a:rPr lang="fi-F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i-FI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perencanaan</a:t>
            </a:r>
            <a:r>
              <a:rPr lang="fi-F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i-FI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strategis</a:t>
            </a:r>
            <a:r>
              <a:rPr lang="fi-F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i-FI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bagi</a:t>
            </a:r>
            <a:r>
              <a:rPr lang="fi-F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i-FI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pegawai/pekerja</a:t>
            </a:r>
            <a:r>
              <a:rPr lang="fi-F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fi-FI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Atau</a:t>
            </a:r>
            <a:r>
              <a:rPr lang="fi-F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i-FI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dengan</a:t>
            </a:r>
            <a:r>
              <a:rPr lang="fi-F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i-FI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suatu</a:t>
            </a:r>
            <a:r>
              <a:rPr lang="fi-F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i-FI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istilah</a:t>
            </a:r>
            <a:r>
              <a:rPr lang="fi-F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i-FI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dengan</a:t>
            </a:r>
            <a:r>
              <a:rPr lang="fi-F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i-FI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adanya</a:t>
            </a:r>
            <a:r>
              <a:rPr lang="fi-F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SOP </a:t>
            </a:r>
            <a:r>
              <a:rPr lang="fi-FI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maka“semua</a:t>
            </a:r>
            <a:r>
              <a:rPr lang="fi-F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i-FI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orang</a:t>
            </a:r>
            <a:r>
              <a:rPr lang="fi-F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i-FI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membaca</a:t>
            </a:r>
            <a:r>
              <a:rPr lang="fi-F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fi-FI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irama</a:t>
            </a:r>
            <a:r>
              <a:rPr lang="fi-F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i-FI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musiknya</a:t>
            </a:r>
            <a:r>
              <a:rPr lang="fi-F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sama”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Shg</a:t>
            </a:r>
            <a:r>
              <a:rPr lang="fi-F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i-FI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pekerjaan</a:t>
            </a:r>
            <a:r>
              <a:rPr lang="fi-F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i-FI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dapat</a:t>
            </a:r>
            <a:r>
              <a:rPr lang="fi-F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i-FI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diselesaikan</a:t>
            </a:r>
            <a:r>
              <a:rPr lang="fi-F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i-FI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secara</a:t>
            </a:r>
            <a:r>
              <a:rPr lang="fi-FI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i-FI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konsisten</a:t>
            </a:r>
            <a:endParaRPr lang="fi-FI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EE671-4C7F-4B45-B8F1-2EF9A77E91B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6681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Disinilah</a:t>
            </a:r>
            <a:r>
              <a:rPr lang="en-US" dirty="0" smtClean="0"/>
              <a:t> </a:t>
            </a:r>
            <a:r>
              <a:rPr lang="en-US" dirty="0" err="1" smtClean="0"/>
              <a:t>letak</a:t>
            </a:r>
            <a:r>
              <a:rPr lang="en-US" dirty="0" smtClean="0"/>
              <a:t> </a:t>
            </a:r>
            <a:r>
              <a:rPr lang="en-US" dirty="0" err="1" smtClean="0"/>
              <a:t>penting</a:t>
            </a:r>
            <a:r>
              <a:rPr lang="en-US" dirty="0" smtClean="0"/>
              <a:t> STANDAR LAYANAN JABATAN NOTARIS </a:t>
            </a:r>
            <a:r>
              <a:rPr lang="en-US" dirty="0" err="1" smtClean="0"/>
              <a:t>bagi</a:t>
            </a:r>
            <a:r>
              <a:rPr lang="en-US" dirty="0" smtClean="0"/>
              <a:t> </a:t>
            </a:r>
            <a:r>
              <a:rPr lang="en-US" dirty="0" err="1" smtClean="0"/>
              <a:t>perlindungan</a:t>
            </a:r>
            <a:r>
              <a:rPr lang="en-US" dirty="0" smtClean="0"/>
              <a:t> </a:t>
            </a:r>
            <a:r>
              <a:rPr lang="en-US" dirty="0" err="1" smtClean="0"/>
              <a:t>jabatan</a:t>
            </a:r>
            <a:r>
              <a:rPr lang="en-US" dirty="0" smtClean="0"/>
              <a:t>/</a:t>
            </a:r>
            <a:r>
              <a:rPr lang="en-US" dirty="0" err="1" smtClean="0"/>
              <a:t>profesi</a:t>
            </a:r>
            <a:r>
              <a:rPr lang="en-US" dirty="0" smtClean="0"/>
              <a:t> </a:t>
            </a:r>
            <a:r>
              <a:rPr lang="en-US" dirty="0" err="1" smtClean="0"/>
              <a:t>Notaris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EE671-4C7F-4B45-B8F1-2EF9A77E91B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8285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Ekspedisi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=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pintu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terakhir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EE671-4C7F-4B45-B8F1-2EF9A77E91B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0935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Masalah</a:t>
            </a:r>
            <a:r>
              <a:rPr lang="en-US" dirty="0" smtClean="0"/>
              <a:t> </a:t>
            </a:r>
            <a:r>
              <a:rPr lang="en-US" dirty="0" err="1" smtClean="0"/>
              <a:t>Arsip</a:t>
            </a:r>
            <a:r>
              <a:rPr lang="en-US" dirty="0" smtClean="0"/>
              <a:t> / </a:t>
            </a:r>
            <a:r>
              <a:rPr lang="en-US" dirty="0" err="1" smtClean="0"/>
              <a:t>Protokol</a:t>
            </a:r>
            <a:r>
              <a:rPr lang="en-US" dirty="0" smtClean="0"/>
              <a:t> </a:t>
            </a:r>
            <a:r>
              <a:rPr lang="en-US" dirty="0" err="1" smtClean="0"/>
              <a:t>Notaris</a:t>
            </a:r>
            <a:r>
              <a:rPr lang="en-US" dirty="0" smtClean="0"/>
              <a:t> Lain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Psl</a:t>
            </a:r>
            <a:r>
              <a:rPr lang="tr-T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 </a:t>
            </a:r>
            <a:r>
              <a:rPr lang="tr-T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point</a:t>
            </a:r>
            <a:r>
              <a:rPr lang="tr-T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13 UUJN 2/2014 : Protokol </a:t>
            </a:r>
            <a:r>
              <a:rPr lang="tr-T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Notaris</a:t>
            </a:r>
            <a:r>
              <a:rPr lang="tr-T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adalah</a:t>
            </a:r>
            <a:r>
              <a:rPr lang="tr-T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kumpulan</a:t>
            </a:r>
            <a:r>
              <a:rPr lang="tr-T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dokumen</a:t>
            </a:r>
            <a:r>
              <a:rPr lang="tr-T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yang</a:t>
            </a:r>
            <a:r>
              <a:rPr lang="tr-T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merupakan</a:t>
            </a:r>
            <a:r>
              <a:rPr lang="tr-T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arsip</a:t>
            </a:r>
            <a:r>
              <a:rPr lang="tr-T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negara</a:t>
            </a:r>
            <a:r>
              <a:rPr lang="tr-T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yang</a:t>
            </a:r>
            <a:r>
              <a:rPr lang="tr-T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harus</a:t>
            </a:r>
            <a:r>
              <a:rPr lang="tr-T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disimpan</a:t>
            </a:r>
            <a:r>
              <a:rPr lang="tr-T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dan </a:t>
            </a:r>
            <a:r>
              <a:rPr lang="tr-TR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dipelihara</a:t>
            </a:r>
            <a:r>
              <a:rPr lang="tr-T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oleh</a:t>
            </a:r>
            <a:r>
              <a:rPr lang="tr-T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Notaris</a:t>
            </a:r>
            <a:r>
              <a:rPr lang="tr-TR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sesuai</a:t>
            </a:r>
            <a:r>
              <a:rPr lang="tr-T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dengan</a:t>
            </a:r>
            <a:r>
              <a:rPr lang="tr-T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ketentuan</a:t>
            </a:r>
            <a:r>
              <a:rPr lang="tr-T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peraturan</a:t>
            </a:r>
            <a:r>
              <a:rPr lang="tr-T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perundang-undangan</a:t>
            </a:r>
            <a:r>
              <a:rPr lang="tr-TR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endParaRPr lang="en-US" dirty="0" smtClean="0"/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Pasal</a:t>
            </a:r>
            <a:r>
              <a:rPr lang="en-US" dirty="0" smtClean="0"/>
              <a:t> 63 UUJN </a:t>
            </a:r>
            <a:r>
              <a:rPr lang="en-US" dirty="0" err="1" smtClean="0"/>
              <a:t>ayat</a:t>
            </a:r>
            <a:r>
              <a:rPr lang="en-US" dirty="0" smtClean="0"/>
              <a:t> 5 : </a:t>
            </a:r>
            <a:r>
              <a:rPr lang="id-ID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Protokol Notaris dari Notaris lain yang pada waktu penyerahannya berumur 25 (dua puluh lima) tahun atau lebih </a:t>
            </a:r>
            <a:r>
              <a:rPr lang="id-ID" sz="18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diserahkan</a:t>
            </a:r>
            <a:r>
              <a:rPr lang="id-ID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oleh Notaris penerima Protokol Notaris kepada Majelis Pengawas Daerah.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d-ID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Diserahkan = kata perintah/imperatif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akibat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hukumnya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jika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tidak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dilaksanakan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? </a:t>
            </a:r>
            <a:r>
              <a:rPr lang="en-US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Apakah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MPD </a:t>
            </a:r>
            <a:r>
              <a:rPr lang="en-US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dapat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digugat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jika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menolak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?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Karena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dikatakan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sebagai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arsip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negara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maka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kita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harus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mempelajari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ketentuan-ketentuan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tentang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Kearsipan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sebagaimana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diatur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dalam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UU No 7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tahun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1971 yang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diubah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oleh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UU no 43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tahun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2009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yang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dilaksanakan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oleh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peraturan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pelaksananya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yaitu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PP no 28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tahun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2012.</a:t>
            </a:r>
            <a:r>
              <a:rPr lang="en-US" dirty="0" smtClean="0">
                <a:effectLst/>
              </a:rPr>
              <a:t> </a:t>
            </a:r>
            <a:endParaRPr lang="en-US" sz="1200" kern="1200" baseline="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Pasal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68 UU 43/2009 :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(1) 	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Pencipta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arsip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lembaga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kearsipan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dapat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membuat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arsip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dalam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berbagai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bentuk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melakukan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media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meliputi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media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elektronik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media lain.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(2) 	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Autentikasi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arsip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statis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terhadap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arsip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sebagaimana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dimaksud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pada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ayat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(1)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dapat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dilakukan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oleh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lembaga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kearsipan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(3) 	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Ketentuan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mengenai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autentisitas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arsip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statis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yang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tercipta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secara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elektronik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hasil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media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sebagaimana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dimaksud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pada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ayat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(1)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harus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dapat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dibuktikan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dengan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persyaratan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yang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diatur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dengan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peraturan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pemerintah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</a:p>
          <a:p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Pasal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106 PP 28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2012 :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(1)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Autentikasi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arsip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statis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dilakukan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terhadap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arsip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statis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maupun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arsip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hasil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media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untuk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menjamin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keabsahan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arsip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(2)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Autentikasi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terhadap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arsip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hasil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media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sebagaimana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dimaksud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pada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ayat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(1)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dilakukan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dengan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memberikan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tanda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tertentu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yang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dilekatkan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terasosiasi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atau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terkait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dengan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arsip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hasil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alih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media.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EE671-4C7F-4B45-B8F1-2EF9A77E91B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20996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5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alasan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utama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mengapa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pengontrolan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diperlukan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  <a:p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Alasan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tersebut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antara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lain :</a:t>
            </a:r>
          </a:p>
          <a:p>
            <a:r>
              <a:rPr lang="en-US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create better quality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untuk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mengupayakan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kualitas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yang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lebih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baik</a:t>
            </a:r>
            <a:r>
              <a:rPr lang="en-US" dirty="0" smtClean="0">
                <a:effectLst/>
              </a:rPr>
              <a:t>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cope with </a:t>
            </a:r>
            <a:r>
              <a:rPr lang="en-US" sz="1200" b="1" i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chage</a:t>
            </a:r>
            <a:r>
              <a:rPr lang="en-US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untuk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mengantisipasi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perubahan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create faster cycle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untuk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mempercepat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siklus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=&gt;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konsumen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mengharapkan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perbaikan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dalam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desain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kualitas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waktu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pengantaran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en-US" sz="1200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delivery time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). </a:t>
            </a:r>
          </a:p>
          <a:p>
            <a:pPr lvl="0"/>
            <a:r>
              <a:rPr lang="en-US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add value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untuk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memberi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nilai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tambah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 facilitate delegation and teamwork 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untuk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memfasilitasi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pendelegasian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dan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kerja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sama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tim</a:t>
            </a:r>
            <a:r>
              <a:rPr lang="en-US" sz="12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  <a:endParaRPr lang="en-US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EE671-4C7F-4B45-B8F1-2EF9A77E91B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7265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PT SINERGI SOLUSI DUADELAPAN </a:t>
            </a:r>
            <a:r>
              <a:rPr lang="en-US" dirty="0" err="1" smtClean="0"/>
              <a:t>menyediakan</a:t>
            </a:r>
            <a:r>
              <a:rPr lang="en-US" dirty="0" smtClean="0"/>
              <a:t> </a:t>
            </a:r>
            <a:r>
              <a:rPr lang="en-US" dirty="0" err="1" smtClean="0"/>
              <a:t>Aplikasi</a:t>
            </a:r>
            <a:r>
              <a:rPr lang="en-US" dirty="0" smtClean="0"/>
              <a:t> </a:t>
            </a:r>
            <a:r>
              <a:rPr lang="en-US" dirty="0" err="1" smtClean="0"/>
              <a:t>Manajemen</a:t>
            </a:r>
            <a:r>
              <a:rPr lang="en-US" dirty="0" smtClean="0"/>
              <a:t> Kantor </a:t>
            </a:r>
            <a:r>
              <a:rPr lang="en-US" dirty="0" err="1" smtClean="0"/>
              <a:t>Notaris</a:t>
            </a:r>
            <a:r>
              <a:rPr lang="en-US" dirty="0" smtClean="0"/>
              <a:t>&amp; PPAT </a:t>
            </a:r>
            <a:r>
              <a:rPr lang="en-US" dirty="0" err="1" smtClean="0"/>
              <a:t>baik</a:t>
            </a:r>
            <a:r>
              <a:rPr lang="en-US" dirty="0" smtClean="0"/>
              <a:t> </a:t>
            </a:r>
            <a:r>
              <a:rPr lang="en-US" dirty="0" err="1" smtClean="0"/>
              <a:t>berbasis</a:t>
            </a:r>
            <a:r>
              <a:rPr lang="en-US" dirty="0" smtClean="0"/>
              <a:t> offline, online </a:t>
            </a:r>
            <a:r>
              <a:rPr lang="en-US" dirty="0" err="1" smtClean="0"/>
              <a:t>maupun</a:t>
            </a:r>
            <a:r>
              <a:rPr lang="en-US" dirty="0" smtClean="0"/>
              <a:t> mobile.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CEE671-4C7F-4B45-B8F1-2EF9A77E91B7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38736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86953" y="268288"/>
            <a:ext cx="5669280" cy="39003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268940" y="268288"/>
            <a:ext cx="182880" cy="38868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400" y="4208929"/>
            <a:ext cx="5458968" cy="1048684"/>
          </a:xfr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0" y="5257800"/>
            <a:ext cx="5458968" cy="62179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Clr>
                <a:schemeClr val="accent1"/>
              </a:buClr>
              <a:buSzPct val="100000"/>
              <a:buFont typeface="Wingdings 2" pitchFamily="18" charset="2"/>
              <a:buNone/>
              <a:defRPr sz="1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76600" y="390525"/>
            <a:ext cx="5504688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2200" b="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F8350EC8-DC7A-E440-AAEB-B753229BD082}" type="datetimeFigureOut">
              <a:rPr lang="en-US" smtClean="0"/>
              <a:t>20/02/20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18688" y="6356350"/>
            <a:ext cx="4736592" cy="365125"/>
          </a:xfrm>
        </p:spPr>
        <p:txBody>
          <a:bodyPr vert="horz" lIns="91440" tIns="45720" rIns="91440" bIns="45720" rtlCol="0" anchor="ctr"/>
          <a:lstStyle>
            <a:lvl1pPr marL="0" algn="l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6494" y="6356350"/>
            <a:ext cx="685800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757B41F9-EDF9-264B-977F-AC1F9AE8733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212106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12106" y="6356350"/>
            <a:ext cx="1752600" cy="365125"/>
          </a:xfrm>
        </p:spPr>
        <p:txBody>
          <a:bodyPr/>
          <a:lstStyle/>
          <a:p>
            <a:fld id="{F8350EC8-DC7A-E440-AAEB-B753229BD082}" type="datetimeFigureOut">
              <a:rPr lang="en-US" smtClean="0"/>
              <a:t>20/02/20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B41F9-EDF9-264B-977F-AC1F9AE8733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86953" y="268288"/>
            <a:ext cx="5669280" cy="25603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399" y="4171950"/>
            <a:ext cx="5457919" cy="1085850"/>
          </a:xfrm>
        </p:spPr>
        <p:txBody>
          <a:bodyPr>
            <a:normAutofit/>
          </a:bodyPr>
          <a:lstStyle>
            <a:lvl1pPr>
              <a:defRPr sz="46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1" y="5257799"/>
            <a:ext cx="5457918" cy="618565"/>
          </a:xfrm>
        </p:spPr>
        <p:txBody>
          <a:bodyPr>
            <a:normAutofit/>
          </a:bodyPr>
          <a:lstStyle>
            <a:lvl1pPr marL="0" indent="0" algn="l">
              <a:spcBef>
                <a:spcPct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spcBef>
                <a:spcPct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76600" y="389965"/>
            <a:ext cx="5499847" cy="365125"/>
          </a:xfrm>
        </p:spPr>
        <p:txBody>
          <a:bodyPr/>
          <a:lstStyle>
            <a:lvl1pPr>
              <a:defRPr sz="2200" b="0" baseline="0">
                <a:solidFill>
                  <a:schemeClr val="bg1"/>
                </a:solidFill>
              </a:defRPr>
            </a:lvl1pPr>
          </a:lstStyle>
          <a:p>
            <a:fld id="{F8350EC8-DC7A-E440-AAEB-B753229BD082}" type="datetimeFigureOut">
              <a:rPr lang="en-US" smtClean="0"/>
              <a:t>20/02/20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13847" y="6356350"/>
            <a:ext cx="473411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65459" y="6356350"/>
            <a:ext cx="685800" cy="365125"/>
          </a:xfrm>
        </p:spPr>
        <p:txBody>
          <a:bodyPr vert="horz" lIns="91440" tIns="45720" rIns="91440" bIns="45720" rtlCol="0" anchor="ctr"/>
          <a:lstStyle>
            <a:lvl1pPr marL="0" algn="r" defTabSz="914400" rtl="0" eaLnBrk="1" latinLnBrk="0" hangingPunct="1">
              <a:defRPr sz="1100" b="1" kern="120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fld id="{757B41F9-EDF9-264B-977F-AC1F9AE8733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200400" y="2877671"/>
            <a:ext cx="5646867" cy="1280160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268940" y="268288"/>
            <a:ext cx="182880" cy="38868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,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9875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8423" y="914400"/>
            <a:ext cx="6508377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8423" y="2209800"/>
            <a:ext cx="6508377" cy="3916363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212106" y="6356350"/>
            <a:ext cx="1752600" cy="365125"/>
          </a:xfrm>
        </p:spPr>
        <p:txBody>
          <a:bodyPr/>
          <a:lstStyle/>
          <a:p>
            <a:fld id="{F8350EC8-DC7A-E440-AAEB-B753229BD082}" type="datetimeFigureOut">
              <a:rPr lang="en-US" smtClean="0"/>
              <a:t>20/02/20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78423" y="6356350"/>
            <a:ext cx="492685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31694" y="361016"/>
            <a:ext cx="506506" cy="365125"/>
          </a:xfrm>
        </p:spPr>
        <p:txBody>
          <a:bodyPr/>
          <a:lstStyle/>
          <a:p>
            <a:fld id="{757B41F9-EDF9-264B-977F-AC1F9AE8733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69875" y="1976718"/>
            <a:ext cx="1645920" cy="4625788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758952" y="268288"/>
            <a:ext cx="1099073" cy="6350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1" y="3429000"/>
            <a:ext cx="4966446" cy="1398494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09801" y="4824414"/>
            <a:ext cx="4966446" cy="1320800"/>
          </a:xfrm>
        </p:spPr>
        <p:txBody>
          <a:bodyPr anchor="t" anchorCtr="0">
            <a:normAutofit/>
          </a:bodyPr>
          <a:lstStyle>
            <a:lvl1pPr marL="0" indent="0" algn="r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562600" y="6356350"/>
            <a:ext cx="1622612" cy="365125"/>
          </a:xfrm>
        </p:spPr>
        <p:txBody>
          <a:bodyPr/>
          <a:lstStyle/>
          <a:p>
            <a:fld id="{F8350EC8-DC7A-E440-AAEB-B753229BD082}" type="datetimeFigureOut">
              <a:rPr lang="en-US" smtClean="0"/>
              <a:t>20/02/20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4812" y="6356350"/>
            <a:ext cx="531158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B41F9-EDF9-264B-977F-AC1F9AE8733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69875" y="4773706"/>
            <a:ext cx="2971800" cy="18445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20354" y="3429001"/>
            <a:ext cx="4966446" cy="1398494"/>
          </a:xfrm>
        </p:spPr>
        <p:txBody>
          <a:bodyPr anchor="b" anchorCtr="0"/>
          <a:lstStyle>
            <a:lvl1pPr algn="r">
              <a:defRPr sz="46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20354" y="4824414"/>
            <a:ext cx="4966446" cy="1320800"/>
          </a:xfrm>
        </p:spPr>
        <p:txBody>
          <a:bodyPr anchor="t" anchorCtr="0">
            <a:normAutofit/>
          </a:bodyPr>
          <a:lstStyle>
            <a:lvl1pPr marL="0" indent="0" algn="r"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51212" y="6104965"/>
            <a:ext cx="506506" cy="365125"/>
          </a:xfrm>
        </p:spPr>
        <p:txBody>
          <a:bodyPr/>
          <a:lstStyle/>
          <a:p>
            <a:fld id="{757B41F9-EDF9-264B-977F-AC1F9AE8733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269874" y="268288"/>
            <a:ext cx="2971800" cy="4438650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8244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0EC8-DC7A-E440-AAEB-B753229BD082}" type="datetimeFigureOut">
              <a:rPr lang="en-US" smtClean="0"/>
              <a:t>20/02/20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B41F9-EDF9-264B-977F-AC1F9AE8733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88352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54132"/>
            <a:ext cx="3566160" cy="639762"/>
          </a:xfrm>
        </p:spPr>
        <p:txBody>
          <a:bodyPr anchor="b">
            <a:noAutofit/>
          </a:bodyPr>
          <a:lstStyle>
            <a:lvl1pPr marL="0" indent="0" algn="ctr">
              <a:spcBef>
                <a:spcPct val="0"/>
              </a:spcBef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689411"/>
            <a:ext cx="3566160" cy="343675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79391" y="2054132"/>
            <a:ext cx="3566160" cy="639762"/>
          </a:xfrm>
        </p:spPr>
        <p:txBody>
          <a:bodyPr anchor="b">
            <a:noAutofit/>
          </a:bodyPr>
          <a:lstStyle>
            <a:lvl1pPr marL="0" indent="0" algn="ctr">
              <a:spcBef>
                <a:spcPct val="0"/>
              </a:spcBef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79391" y="2689411"/>
            <a:ext cx="3566160" cy="343675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0EC8-DC7A-E440-AAEB-B753229BD082}" type="datetimeFigureOut">
              <a:rPr lang="en-US" smtClean="0"/>
              <a:t>20/02/20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B41F9-EDF9-264B-977F-AC1F9AE8733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2214562"/>
            <a:ext cx="7396163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0EC8-DC7A-E440-AAEB-B753229BD082}" type="datetimeFigureOut">
              <a:rPr lang="en-US" smtClean="0"/>
              <a:t>20/02/20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B41F9-EDF9-264B-977F-AC1F9AE8733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57199" y="4224973"/>
            <a:ext cx="7396163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244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0EC8-DC7A-E440-AAEB-B753229BD082}" type="datetimeFigureOut">
              <a:rPr lang="en-US" smtClean="0"/>
              <a:t>20/02/20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B41F9-EDF9-264B-977F-AC1F9AE8733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28244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</p:nvPr>
        </p:nvSpPr>
        <p:spPr>
          <a:xfrm>
            <a:off x="457200" y="2214563"/>
            <a:ext cx="3566160" cy="39116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7391401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244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0EC8-DC7A-E440-AAEB-B753229BD082}" type="datetimeFigureOut">
              <a:rPr lang="en-US" smtClean="0"/>
              <a:t>20/02/20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B41F9-EDF9-264B-977F-AC1F9AE8733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</p:nvPr>
        </p:nvSpPr>
        <p:spPr>
          <a:xfrm>
            <a:off x="428244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4"/>
          </p:nvPr>
        </p:nvSpPr>
        <p:spPr>
          <a:xfrm>
            <a:off x="457200" y="2214562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2" name="Content Placeholder 2"/>
          <p:cNvSpPr>
            <a:spLocks noGrp="1"/>
          </p:cNvSpPr>
          <p:nvPr>
            <p:ph sz="half" idx="15"/>
          </p:nvPr>
        </p:nvSpPr>
        <p:spPr>
          <a:xfrm>
            <a:off x="457200" y="4224973"/>
            <a:ext cx="3566160" cy="19202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48918" y="268288"/>
            <a:ext cx="718073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0EC8-DC7A-E440-AAEB-B753229BD082}" type="datetimeFigureOut">
              <a:rPr lang="en-US" smtClean="0"/>
              <a:t>20/02/20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B41F9-EDF9-264B-977F-AC1F9AE8733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0EC8-DC7A-E440-AAEB-B753229BD082}" type="datetimeFigureOut">
              <a:rPr lang="en-US" smtClean="0"/>
              <a:t>20/02/20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B41F9-EDF9-264B-977F-AC1F9AE8733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95082"/>
            <a:ext cx="3566160" cy="1035424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2052" y="990600"/>
            <a:ext cx="3566160" cy="51355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057400"/>
            <a:ext cx="3566160" cy="3657601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0EC8-DC7A-E440-AAEB-B753229BD082}" type="datetimeFigureOut">
              <a:rPr lang="en-US" smtClean="0"/>
              <a:t>20/02/20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B41F9-EDF9-264B-977F-AC1F9AE8733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4746811" y="268288"/>
            <a:ext cx="4114800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995082"/>
            <a:ext cx="3566160" cy="1035424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199" y="2057400"/>
            <a:ext cx="3566160" cy="3657601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1365" y="6124014"/>
            <a:ext cx="1752600" cy="365125"/>
          </a:xfrm>
        </p:spPr>
        <p:txBody>
          <a:bodyPr/>
          <a:lstStyle>
            <a:lvl1pPr algn="l">
              <a:defRPr/>
            </a:lvl1pPr>
          </a:lstStyle>
          <a:p>
            <a:fld id="{F8350EC8-DC7A-E440-AAEB-B753229BD082}" type="datetimeFigureOut">
              <a:rPr lang="en-US" smtClean="0"/>
              <a:t>20/02/20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74812" y="6356350"/>
            <a:ext cx="386378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B41F9-EDF9-264B-977F-AC1F9AE8733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4760258" y="990600"/>
            <a:ext cx="4096512" cy="5611813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7216775" y="268288"/>
            <a:ext cx="1639457" cy="36393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88" y="4267200"/>
            <a:ext cx="6477000" cy="566738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9874" y="268288"/>
            <a:ext cx="6858000" cy="36393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8788" y="4840941"/>
            <a:ext cx="6475412" cy="130427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0EC8-DC7A-E440-AAEB-B753229BD082}" type="datetimeFigureOut">
              <a:rPr lang="en-US" smtClean="0"/>
              <a:t>20/02/20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B41F9-EDF9-264B-977F-AC1F9AE8733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4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35471" y="268288"/>
            <a:ext cx="720761" cy="363931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88" y="4267200"/>
            <a:ext cx="6477000" cy="566738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69874" y="268288"/>
            <a:ext cx="3006726" cy="36393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8788" y="4840941"/>
            <a:ext cx="6475412" cy="130427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0EC8-DC7A-E440-AAEB-B753229BD082}" type="datetimeFigureOut">
              <a:rPr lang="en-US" smtClean="0"/>
              <a:t>20/02/20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B41F9-EDF9-264B-977F-AC1F9AE8733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/>
          </p:nvPr>
        </p:nvSpPr>
        <p:spPr>
          <a:xfrm>
            <a:off x="3352800" y="268288"/>
            <a:ext cx="47019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1" name="Picture Placeholder 2"/>
          <p:cNvSpPr>
            <a:spLocks noGrp="1"/>
          </p:cNvSpPr>
          <p:nvPr>
            <p:ph type="pic" idx="14"/>
          </p:nvPr>
        </p:nvSpPr>
        <p:spPr>
          <a:xfrm>
            <a:off x="3352800" y="2131935"/>
            <a:ext cx="23042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/>
          </p:nvPr>
        </p:nvSpPr>
        <p:spPr>
          <a:xfrm>
            <a:off x="5750500" y="2131935"/>
            <a:ext cx="2304288" cy="177566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212106" y="268288"/>
            <a:ext cx="1645920" cy="16459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0EC8-DC7A-E440-AAEB-B753229BD082}" type="datetimeFigureOut">
              <a:rPr lang="en-US" smtClean="0"/>
              <a:t>20/02/20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B41F9-EDF9-264B-977F-AC1F9AE8733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48918" y="268288"/>
            <a:ext cx="718073" cy="56692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43799" y="1035424"/>
            <a:ext cx="1322295" cy="5090739"/>
          </a:xfrm>
        </p:spPr>
        <p:txBody>
          <a:bodyPr vert="eaVert" anchor="t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035424"/>
            <a:ext cx="6019800" cy="5109789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50EC8-DC7A-E440-AAEB-B753229BD082}" type="datetimeFigureOut">
              <a:rPr lang="en-US" smtClean="0"/>
              <a:t>20/02/20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7B41F9-EDF9-264B-977F-AC1F9AE8733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199" y="914400"/>
            <a:ext cx="6508377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199" y="2209800"/>
            <a:ext cx="6508377" cy="3916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198659" y="6356350"/>
            <a:ext cx="1752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F8350EC8-DC7A-E440-AAEB-B753229BD082}" type="datetimeFigureOut">
              <a:rPr lang="en-US" smtClean="0"/>
              <a:t>20/02/20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4812" y="6356350"/>
            <a:ext cx="6007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56494" y="361016"/>
            <a:ext cx="5065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200" b="1">
                <a:solidFill>
                  <a:schemeClr val="bg1"/>
                </a:solidFill>
              </a:defRPr>
            </a:lvl1pPr>
          </a:lstStyle>
          <a:p>
            <a:fld id="{757B41F9-EDF9-264B-977F-AC1F9AE8733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1800"/>
        </a:spcBef>
        <a:buClr>
          <a:schemeClr val="accent1"/>
        </a:buClr>
        <a:buSzPct val="100000"/>
        <a:buFont typeface="Wingdings 2" pitchFamily="18" charset="2"/>
        <a:buChar char="¡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50000"/>
          </a:schemeClr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100000"/>
        <a:buFont typeface="Wingdings 2" pitchFamily="18" charset="2"/>
        <a:buChar char="¡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50000"/>
          </a:schemeClr>
        </a:buClr>
        <a:buFont typeface="Wingdings 2" pitchFamily="18" charset="2"/>
        <a:buChar char=""/>
        <a:defRPr lang="en-US" sz="1800" kern="1200" dirty="0" smtClean="0">
          <a:solidFill>
            <a:schemeClr val="tx2"/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lang="en-US" sz="1800" kern="1200" dirty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4" Type="http://schemas.openxmlformats.org/officeDocument/2006/relationships/diagramLayout" Target="../diagrams/layout2.xml"/><Relationship Id="rId5" Type="http://schemas.openxmlformats.org/officeDocument/2006/relationships/diagramQuickStyle" Target="../diagrams/quickStyle2.xml"/><Relationship Id="rId6" Type="http://schemas.openxmlformats.org/officeDocument/2006/relationships/diagramColors" Target="../diagrams/colors2.xml"/><Relationship Id="rId7" Type="http://schemas.microsoft.com/office/2007/relationships/diagramDrawing" Target="../diagrams/drawing2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4" Type="http://schemas.openxmlformats.org/officeDocument/2006/relationships/diagramLayout" Target="../diagrams/layout3.xml"/><Relationship Id="rId5" Type="http://schemas.openxmlformats.org/officeDocument/2006/relationships/diagramQuickStyle" Target="../diagrams/quickStyle3.xml"/><Relationship Id="rId6" Type="http://schemas.openxmlformats.org/officeDocument/2006/relationships/diagramColors" Target="../diagrams/colors3.xml"/><Relationship Id="rId7" Type="http://schemas.microsoft.com/office/2007/relationships/diagramDrawing" Target="../diagrams/drawing3.xml"/><Relationship Id="rId8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4" Type="http://schemas.openxmlformats.org/officeDocument/2006/relationships/diagramLayout" Target="../diagrams/layout4.xml"/><Relationship Id="rId5" Type="http://schemas.openxmlformats.org/officeDocument/2006/relationships/diagramQuickStyle" Target="../diagrams/quickStyle4.xml"/><Relationship Id="rId6" Type="http://schemas.openxmlformats.org/officeDocument/2006/relationships/diagramColors" Target="../diagrams/colors4.xml"/><Relationship Id="rId7" Type="http://schemas.microsoft.com/office/2007/relationships/diagramDrawing" Target="../diagrams/drawing4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.jp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400" y="4479910"/>
            <a:ext cx="5458968" cy="1048684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Manajemen</a:t>
            </a:r>
            <a:r>
              <a:rPr lang="en-US" dirty="0" smtClean="0"/>
              <a:t> Kantor </a:t>
            </a:r>
            <a:r>
              <a:rPr lang="en-US" dirty="0" err="1" smtClean="0"/>
              <a:t>Notaris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0" y="5568696"/>
            <a:ext cx="5458968" cy="621792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chemeClr val="accent1"/>
                </a:solidFill>
              </a:rPr>
              <a:t>Jusuf </a:t>
            </a:r>
            <a:r>
              <a:rPr lang="en-US" sz="2400" b="1" dirty="0" err="1" smtClean="0">
                <a:solidFill>
                  <a:schemeClr val="accent1"/>
                </a:solidFill>
              </a:rPr>
              <a:t>Patrianto</a:t>
            </a:r>
            <a:r>
              <a:rPr lang="en-US" sz="2400" b="1" dirty="0" smtClean="0">
                <a:solidFill>
                  <a:schemeClr val="accent1"/>
                </a:solidFill>
              </a:rPr>
              <a:t> </a:t>
            </a:r>
            <a:r>
              <a:rPr lang="en-US" sz="2400" b="1" dirty="0" err="1" smtClean="0">
                <a:solidFill>
                  <a:schemeClr val="accent1"/>
                </a:solidFill>
              </a:rPr>
              <a:t>Tjahjono</a:t>
            </a:r>
            <a:r>
              <a:rPr lang="en-US" sz="2400" b="1" dirty="0" smtClean="0">
                <a:solidFill>
                  <a:schemeClr val="accent1"/>
                </a:solidFill>
              </a:rPr>
              <a:t>, SH, MH</a:t>
            </a:r>
            <a:endParaRPr lang="en-US" sz="2400" b="1" dirty="0">
              <a:solidFill>
                <a:schemeClr val="accent1"/>
              </a:solidFill>
            </a:endParaRPr>
          </a:p>
        </p:txBody>
      </p:sp>
      <p:pic>
        <p:nvPicPr>
          <p:cNvPr id="6" name="Picture 5" descr="manajeme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399" y="309968"/>
            <a:ext cx="5699423" cy="3821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329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384"/>
    </mc:Choice>
    <mc:Fallback xmlns="">
      <p:transition xmlns:p14="http://schemas.microsoft.com/office/powerpoint/2010/main" spd="slow" advTm="10384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096" y="692686"/>
            <a:ext cx="6508377" cy="939931"/>
          </a:xfrm>
        </p:spPr>
        <p:txBody>
          <a:bodyPr/>
          <a:lstStyle/>
          <a:p>
            <a:r>
              <a:rPr lang="en-US" dirty="0" smtClean="0"/>
              <a:t>PENYAMAAN PERSEPSI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1404" y="2673383"/>
            <a:ext cx="6508377" cy="3916363"/>
          </a:xfrm>
        </p:spPr>
        <p:txBody>
          <a:bodyPr>
            <a:normAutofit fontScale="92500" lnSpcReduction="20000"/>
          </a:bodyPr>
          <a:lstStyle/>
          <a:p>
            <a:r>
              <a:rPr lang="en-US" sz="3200" dirty="0"/>
              <a:t>Notaris </a:t>
            </a:r>
            <a:r>
              <a:rPr lang="en-US" sz="3200" dirty="0" err="1"/>
              <a:t>adalah</a:t>
            </a:r>
            <a:r>
              <a:rPr lang="en-US" sz="3200" dirty="0"/>
              <a:t> </a:t>
            </a:r>
            <a:r>
              <a:rPr lang="ja-JP" altLang="en-US" sz="3200" dirty="0">
                <a:latin typeface="Arial"/>
              </a:rPr>
              <a:t>“</a:t>
            </a:r>
            <a:r>
              <a:rPr lang="en-US" sz="3200" dirty="0" err="1"/>
              <a:t>Pejabat</a:t>
            </a:r>
            <a:r>
              <a:rPr lang="en-US" sz="3200" dirty="0"/>
              <a:t> </a:t>
            </a:r>
            <a:r>
              <a:rPr lang="en-US" sz="3200" dirty="0" err="1"/>
              <a:t>Umum</a:t>
            </a:r>
            <a:r>
              <a:rPr lang="ja-JP" altLang="en-US" sz="3200" dirty="0">
                <a:latin typeface="Arial"/>
              </a:rPr>
              <a:t>”</a:t>
            </a:r>
            <a:endParaRPr lang="en-US" sz="3200" dirty="0"/>
          </a:p>
          <a:p>
            <a:r>
              <a:rPr lang="en-US" sz="3200" dirty="0"/>
              <a:t>Orang yang </a:t>
            </a:r>
            <a:r>
              <a:rPr lang="en-US" sz="3200" dirty="0" err="1"/>
              <a:t>memegang</a:t>
            </a:r>
            <a:r>
              <a:rPr lang="en-US" sz="3200" dirty="0"/>
              <a:t>/</a:t>
            </a:r>
            <a:r>
              <a:rPr lang="en-US" sz="3200" dirty="0" err="1"/>
              <a:t>mengemban</a:t>
            </a:r>
            <a:r>
              <a:rPr lang="en-US" sz="3200" dirty="0"/>
              <a:t> </a:t>
            </a:r>
            <a:r>
              <a:rPr lang="en-US" sz="3200" dirty="0" err="1"/>
              <a:t>suatu</a:t>
            </a:r>
            <a:r>
              <a:rPr lang="en-US" sz="3200" dirty="0"/>
              <a:t> </a:t>
            </a:r>
            <a:r>
              <a:rPr lang="en-US" sz="3200" dirty="0" err="1"/>
              <a:t>jabatan</a:t>
            </a:r>
            <a:r>
              <a:rPr lang="en-US" sz="3200" dirty="0"/>
              <a:t>/</a:t>
            </a:r>
            <a:r>
              <a:rPr lang="en-US" sz="3200" dirty="0" err="1"/>
              <a:t>suatu</a:t>
            </a:r>
            <a:r>
              <a:rPr lang="en-US" sz="3200" dirty="0"/>
              <a:t> </a:t>
            </a:r>
            <a:r>
              <a:rPr lang="en-US" sz="3200" dirty="0" err="1"/>
              <a:t>pekerjaan</a:t>
            </a:r>
            <a:r>
              <a:rPr lang="en-US" sz="3200" dirty="0"/>
              <a:t> yang </a:t>
            </a:r>
            <a:r>
              <a:rPr lang="en-US" sz="3200" dirty="0" err="1"/>
              <a:t>diadakan</a:t>
            </a:r>
            <a:r>
              <a:rPr lang="en-US" sz="3200" dirty="0"/>
              <a:t> </a:t>
            </a:r>
            <a:r>
              <a:rPr lang="en-US" sz="3200" dirty="0" err="1"/>
              <a:t>guna</a:t>
            </a:r>
            <a:r>
              <a:rPr lang="en-US" sz="3200" dirty="0"/>
              <a:t> </a:t>
            </a:r>
            <a:r>
              <a:rPr lang="en-US" sz="3200" dirty="0" err="1"/>
              <a:t>kepentingan</a:t>
            </a:r>
            <a:r>
              <a:rPr lang="en-US" sz="3200" dirty="0"/>
              <a:t> </a:t>
            </a:r>
            <a:r>
              <a:rPr lang="en-US" sz="3200" dirty="0" err="1"/>
              <a:t>umum</a:t>
            </a:r>
            <a:r>
              <a:rPr lang="en-US" sz="3200" dirty="0"/>
              <a:t>, </a:t>
            </a:r>
            <a:r>
              <a:rPr lang="en-US" sz="3200" dirty="0" err="1"/>
              <a:t>dan</a:t>
            </a:r>
            <a:r>
              <a:rPr lang="en-US" sz="3200" dirty="0"/>
              <a:t> </a:t>
            </a:r>
            <a:r>
              <a:rPr lang="en-US" sz="3200" dirty="0" err="1"/>
              <a:t>dalam</a:t>
            </a:r>
            <a:r>
              <a:rPr lang="en-US" sz="3200" dirty="0"/>
              <a:t> </a:t>
            </a:r>
            <a:r>
              <a:rPr lang="en-US" sz="3200" dirty="0" err="1"/>
              <a:t>melaksanakan</a:t>
            </a:r>
            <a:r>
              <a:rPr lang="en-US" sz="3200" dirty="0"/>
              <a:t> </a:t>
            </a:r>
            <a:r>
              <a:rPr lang="en-US" sz="3200" dirty="0" err="1"/>
              <a:t>tugasnya</a:t>
            </a:r>
            <a:r>
              <a:rPr lang="en-US" sz="3200" dirty="0"/>
              <a:t> </a:t>
            </a:r>
            <a:r>
              <a:rPr lang="en-US" sz="3200" dirty="0" err="1"/>
              <a:t>wajib</a:t>
            </a:r>
            <a:r>
              <a:rPr lang="en-US" sz="3200" dirty="0"/>
              <a:t> </a:t>
            </a:r>
            <a:r>
              <a:rPr lang="en-US" sz="3200" dirty="0" err="1"/>
              <a:t>bertindak</a:t>
            </a:r>
            <a:r>
              <a:rPr lang="en-US" sz="3200" dirty="0"/>
              <a:t> </a:t>
            </a:r>
            <a:r>
              <a:rPr lang="en-US" sz="3200" dirty="0" err="1"/>
              <a:t>secara</a:t>
            </a:r>
            <a:r>
              <a:rPr lang="en-US" sz="3200" dirty="0"/>
              <a:t> </a:t>
            </a:r>
            <a:r>
              <a:rPr lang="en-US" sz="3200" dirty="0" err="1"/>
              <a:t>profesional</a:t>
            </a:r>
            <a:r>
              <a:rPr lang="en-US" sz="3200" dirty="0"/>
              <a:t> (</a:t>
            </a:r>
            <a:r>
              <a:rPr lang="en-US" sz="3200" dirty="0" err="1"/>
              <a:t>baik</a:t>
            </a:r>
            <a:r>
              <a:rPr lang="en-US" sz="3200" dirty="0"/>
              <a:t> </a:t>
            </a:r>
            <a:r>
              <a:rPr lang="en-US" sz="3200" dirty="0" err="1"/>
              <a:t>pikiran</a:t>
            </a:r>
            <a:r>
              <a:rPr lang="en-US" sz="3200" dirty="0"/>
              <a:t> </a:t>
            </a:r>
            <a:r>
              <a:rPr lang="en-US" sz="3200" dirty="0" err="1"/>
              <a:t>maupun</a:t>
            </a:r>
            <a:r>
              <a:rPr lang="en-US" sz="3200" dirty="0"/>
              <a:t> </a:t>
            </a:r>
            <a:r>
              <a:rPr lang="en-US" sz="3200" dirty="0" err="1"/>
              <a:t>tindakan</a:t>
            </a:r>
            <a:r>
              <a:rPr lang="en-US" sz="3200" dirty="0"/>
              <a:t>)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byself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8094" y="195165"/>
            <a:ext cx="3253432" cy="2122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7619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Ketrampilan</a:t>
            </a:r>
            <a:r>
              <a:rPr lang="en-US" dirty="0" smtClean="0"/>
              <a:t> </a:t>
            </a:r>
            <a:r>
              <a:rPr lang="en-US" dirty="0" err="1" smtClean="0"/>
              <a:t>Manajemen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Ketrampilan</a:t>
            </a:r>
            <a:r>
              <a:rPr lang="en-US" dirty="0" smtClean="0"/>
              <a:t> </a:t>
            </a:r>
            <a:r>
              <a:rPr lang="en-US" dirty="0" err="1" smtClean="0"/>
              <a:t>Teknis</a:t>
            </a:r>
            <a:r>
              <a:rPr lang="en-US" dirty="0" smtClean="0"/>
              <a:t> :</a:t>
            </a:r>
            <a:br>
              <a:rPr lang="en-US" dirty="0" smtClean="0"/>
            </a:br>
            <a:r>
              <a:rPr lang="en-US" dirty="0" err="1" smtClean="0"/>
              <a:t>Penerapan</a:t>
            </a:r>
            <a:r>
              <a:rPr lang="en-US" dirty="0" smtClean="0"/>
              <a:t> </a:t>
            </a:r>
            <a:r>
              <a:rPr lang="en-US" dirty="0" err="1" smtClean="0"/>
              <a:t>pengetahuan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keahlian</a:t>
            </a:r>
            <a:r>
              <a:rPr lang="en-US" dirty="0" smtClean="0"/>
              <a:t> </a:t>
            </a:r>
            <a:r>
              <a:rPr lang="en-US" dirty="0" err="1" smtClean="0"/>
              <a:t>spesialisasi</a:t>
            </a:r>
            <a:r>
              <a:rPr lang="en-US" dirty="0" smtClean="0"/>
              <a:t> di </a:t>
            </a:r>
            <a:r>
              <a:rPr lang="en-US" dirty="0" err="1" smtClean="0"/>
              <a:t>bidang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umumnya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</a:t>
            </a:r>
            <a:r>
              <a:rPr lang="en-US" dirty="0" err="1" smtClean="0"/>
              <a:t>keNotariatan</a:t>
            </a:r>
            <a:endParaRPr lang="en-US" dirty="0" smtClean="0"/>
          </a:p>
          <a:p>
            <a:r>
              <a:rPr lang="en-US" dirty="0" err="1" smtClean="0"/>
              <a:t>Ketrampilan</a:t>
            </a:r>
            <a:r>
              <a:rPr lang="en-US" dirty="0" smtClean="0"/>
              <a:t> Interpersonal :</a:t>
            </a:r>
            <a:br>
              <a:rPr lang="en-US" dirty="0" smtClean="0"/>
            </a:br>
            <a:r>
              <a:rPr lang="en-US" dirty="0" err="1" smtClean="0"/>
              <a:t>Kemampuan</a:t>
            </a:r>
            <a:r>
              <a:rPr lang="en-US" dirty="0" smtClean="0"/>
              <a:t> </a:t>
            </a:r>
            <a:r>
              <a:rPr lang="en-US" dirty="0" err="1" smtClean="0"/>
              <a:t>bekerja</a:t>
            </a:r>
            <a:r>
              <a:rPr lang="en-US" dirty="0" smtClean="0"/>
              <a:t> </a:t>
            </a:r>
            <a:r>
              <a:rPr lang="en-US" dirty="0" err="1" smtClean="0"/>
              <a:t>sama</a:t>
            </a:r>
            <a:r>
              <a:rPr lang="en-US" dirty="0" smtClean="0"/>
              <a:t>, </a:t>
            </a:r>
            <a:r>
              <a:rPr lang="en-US" dirty="0" err="1" smtClean="0"/>
              <a:t>memahami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memotivasi</a:t>
            </a:r>
            <a:r>
              <a:rPr lang="en-US" dirty="0" smtClean="0"/>
              <a:t> </a:t>
            </a:r>
            <a:r>
              <a:rPr lang="en-US" dirty="0" err="1" smtClean="0"/>
              <a:t>para</a:t>
            </a:r>
            <a:r>
              <a:rPr lang="en-US" dirty="0" smtClean="0"/>
              <a:t> staff</a:t>
            </a:r>
          </a:p>
          <a:p>
            <a:r>
              <a:rPr lang="en-US" dirty="0" err="1" smtClean="0"/>
              <a:t>Ketrampilan</a:t>
            </a:r>
            <a:r>
              <a:rPr lang="en-US" dirty="0" smtClean="0"/>
              <a:t> </a:t>
            </a:r>
            <a:r>
              <a:rPr lang="en-US" dirty="0" err="1" smtClean="0"/>
              <a:t>Konseptual</a:t>
            </a:r>
            <a:r>
              <a:rPr lang="en-US" dirty="0" smtClean="0"/>
              <a:t>  :</a:t>
            </a:r>
            <a:br>
              <a:rPr lang="en-US" dirty="0" smtClean="0"/>
            </a:br>
            <a:r>
              <a:rPr lang="en-US" dirty="0" err="1" smtClean="0"/>
              <a:t>Kemampuan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mendiagnosa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analisa</a:t>
            </a:r>
            <a:r>
              <a:rPr lang="en-US" dirty="0" smtClean="0"/>
              <a:t> </a:t>
            </a:r>
            <a:r>
              <a:rPr lang="en-US" dirty="0" err="1" smtClean="0"/>
              <a:t>situasi</a:t>
            </a:r>
            <a:r>
              <a:rPr lang="en-US" dirty="0" smtClean="0"/>
              <a:t> </a:t>
            </a:r>
            <a:r>
              <a:rPr lang="en-US" dirty="0" err="1" smtClean="0"/>
              <a:t>permasalahan</a:t>
            </a:r>
            <a:r>
              <a:rPr lang="en-US" dirty="0" smtClean="0"/>
              <a:t> </a:t>
            </a:r>
            <a:r>
              <a:rPr lang="en-US" dirty="0" err="1" smtClean="0"/>
              <a:t>hukum</a:t>
            </a:r>
            <a:r>
              <a:rPr lang="en-US" dirty="0" smtClean="0"/>
              <a:t> yang </a:t>
            </a:r>
            <a:r>
              <a:rPr lang="en-US" dirty="0" err="1" smtClean="0"/>
              <a:t>kompleks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53138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Manajemen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dirty="0"/>
              <a:t>Berasal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bahasa</a:t>
            </a:r>
            <a:r>
              <a:rPr lang="en-US" dirty="0"/>
              <a:t> </a:t>
            </a:r>
            <a:r>
              <a:rPr lang="en-US" dirty="0" smtClean="0"/>
              <a:t> </a:t>
            </a:r>
            <a:r>
              <a:rPr lang="en-US" dirty="0" err="1" smtClean="0"/>
              <a:t>latin</a:t>
            </a:r>
            <a:r>
              <a:rPr lang="en-US" dirty="0" smtClean="0"/>
              <a:t> </a:t>
            </a:r>
            <a:r>
              <a:rPr lang="ja-JP" altLang="en-US" dirty="0">
                <a:latin typeface="Arial"/>
              </a:rPr>
              <a:t>“</a:t>
            </a:r>
            <a:r>
              <a:rPr lang="en-US" dirty="0" err="1"/>
              <a:t>manus</a:t>
            </a:r>
            <a:r>
              <a:rPr lang="ja-JP" altLang="en-US" dirty="0">
                <a:latin typeface="Arial"/>
              </a:rPr>
              <a:t>”</a:t>
            </a:r>
            <a:r>
              <a:rPr lang="en-US" dirty="0"/>
              <a:t> = </a:t>
            </a:r>
            <a:r>
              <a:rPr lang="en-US" dirty="0" err="1" smtClean="0"/>
              <a:t>tangan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“</a:t>
            </a:r>
            <a:r>
              <a:rPr lang="en-US" dirty="0" err="1"/>
              <a:t>agere</a:t>
            </a:r>
            <a:r>
              <a:rPr lang="en-US" dirty="0"/>
              <a:t>” yang </a:t>
            </a:r>
            <a:r>
              <a:rPr lang="en-US" dirty="0" err="1"/>
              <a:t>berarti</a:t>
            </a:r>
            <a:r>
              <a:rPr lang="en-US" dirty="0"/>
              <a:t> </a:t>
            </a:r>
            <a:r>
              <a:rPr lang="en-US" dirty="0" err="1" smtClean="0"/>
              <a:t>melakukan</a:t>
            </a:r>
            <a:endParaRPr lang="en-US" dirty="0" smtClean="0"/>
          </a:p>
          <a:p>
            <a:pPr marL="0" indent="0" algn="ctr">
              <a:buNone/>
            </a:pPr>
            <a:r>
              <a:rPr lang="en-US" sz="2600" dirty="0" smtClean="0">
                <a:latin typeface="Arial"/>
                <a:cs typeface="Arial"/>
              </a:rPr>
              <a:t>“</a:t>
            </a:r>
            <a:r>
              <a:rPr lang="en-US" sz="2600" dirty="0" err="1">
                <a:latin typeface="Arial"/>
                <a:cs typeface="Arial"/>
              </a:rPr>
              <a:t>managere</a:t>
            </a:r>
            <a:r>
              <a:rPr lang="en-US" sz="2600" dirty="0">
                <a:latin typeface="Arial"/>
                <a:cs typeface="Arial"/>
              </a:rPr>
              <a:t>” yang </a:t>
            </a:r>
            <a:r>
              <a:rPr lang="en-US" sz="2600" dirty="0" err="1">
                <a:latin typeface="Arial"/>
                <a:cs typeface="Arial"/>
              </a:rPr>
              <a:t>berarti</a:t>
            </a:r>
            <a:r>
              <a:rPr lang="en-US" sz="2600" dirty="0">
                <a:latin typeface="Arial"/>
                <a:cs typeface="Arial"/>
              </a:rPr>
              <a:t> </a:t>
            </a:r>
            <a:r>
              <a:rPr lang="en-US" sz="2600" dirty="0" err="1" smtClean="0">
                <a:latin typeface="Arial"/>
                <a:cs typeface="Arial"/>
              </a:rPr>
              <a:t>menangani</a:t>
            </a:r>
            <a:r>
              <a:rPr lang="en-US" sz="2600" dirty="0" smtClean="0"/>
              <a:t> </a:t>
            </a:r>
          </a:p>
          <a:p>
            <a:pPr marL="0" indent="0" algn="ctr">
              <a:buNone/>
            </a:pPr>
            <a:r>
              <a:rPr lang="en-US" dirty="0" err="1" smtClean="0"/>
              <a:t>Bahasa</a:t>
            </a:r>
            <a:r>
              <a:rPr lang="en-US" dirty="0" smtClean="0"/>
              <a:t> Indonesia</a:t>
            </a:r>
          </a:p>
          <a:p>
            <a:pPr marL="0" indent="0" algn="ctr">
              <a:buNone/>
            </a:pPr>
            <a:r>
              <a:rPr lang="en-US" sz="2600" dirty="0" err="1" smtClean="0">
                <a:latin typeface="Arial"/>
                <a:cs typeface="Arial"/>
              </a:rPr>
              <a:t>manajemen</a:t>
            </a:r>
            <a:r>
              <a:rPr lang="en-US" sz="2600" dirty="0" smtClean="0">
                <a:latin typeface="Arial"/>
                <a:cs typeface="Arial"/>
              </a:rPr>
              <a:t> = </a:t>
            </a:r>
            <a:r>
              <a:rPr lang="en-US" sz="2600" dirty="0" err="1" smtClean="0">
                <a:latin typeface="Arial"/>
                <a:cs typeface="Arial"/>
              </a:rPr>
              <a:t>pengelolaan</a:t>
            </a:r>
            <a:r>
              <a:rPr lang="en-US" sz="2600" dirty="0" smtClean="0">
                <a:latin typeface="Arial"/>
                <a:cs typeface="Arial"/>
              </a:rPr>
              <a:t> </a:t>
            </a:r>
            <a:endParaRPr lang="en-US" sz="2600" dirty="0">
              <a:latin typeface="Arial"/>
              <a:cs typeface="Arial"/>
            </a:endParaRPr>
          </a:p>
          <a:p>
            <a:pPr marL="0" indent="0" algn="ctr">
              <a:buNone/>
            </a:pPr>
            <a:r>
              <a:rPr lang="en-US" sz="2400" dirty="0" err="1" smtClean="0"/>
              <a:t>manajemen</a:t>
            </a:r>
            <a:r>
              <a:rPr lang="en-US" sz="2400" dirty="0" smtClean="0"/>
              <a:t> </a:t>
            </a:r>
            <a:r>
              <a:rPr lang="en-US" sz="2400" dirty="0" err="1"/>
              <a:t>berarti</a:t>
            </a:r>
            <a:r>
              <a:rPr lang="en-US" sz="2400" dirty="0"/>
              <a:t> </a:t>
            </a:r>
            <a:r>
              <a:rPr lang="en-US" sz="2400" dirty="0" err="1"/>
              <a:t>pengelolaan</a:t>
            </a:r>
            <a:r>
              <a:rPr lang="en-US" sz="2400" dirty="0"/>
              <a:t>, </a:t>
            </a:r>
            <a:r>
              <a:rPr lang="en-US" sz="2400" dirty="0" err="1"/>
              <a:t>efesiensi</a:t>
            </a:r>
            <a:r>
              <a:rPr lang="en-US" sz="2400" dirty="0"/>
              <a:t>, </a:t>
            </a:r>
            <a:r>
              <a:rPr lang="en-US" sz="2400" dirty="0" err="1"/>
              <a:t>kontrol</a:t>
            </a:r>
            <a:r>
              <a:rPr lang="en-US" sz="2400" dirty="0"/>
              <a:t> yang efektif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penggunaan</a:t>
            </a:r>
            <a:r>
              <a:rPr lang="en-US" sz="2400" dirty="0"/>
              <a:t> </a:t>
            </a:r>
            <a:r>
              <a:rPr lang="en-US" sz="2400" dirty="0" err="1"/>
              <a:t>sumber</a:t>
            </a:r>
            <a:r>
              <a:rPr lang="en-US" sz="2400" dirty="0"/>
              <a:t> </a:t>
            </a:r>
            <a:r>
              <a:rPr lang="en-US" sz="2400" dirty="0" err="1"/>
              <a:t>daya</a:t>
            </a:r>
            <a:r>
              <a:rPr lang="en-US" sz="2400" dirty="0"/>
              <a:t> </a:t>
            </a:r>
            <a:r>
              <a:rPr lang="en-US" sz="2400" dirty="0" err="1"/>
              <a:t>alam</a:t>
            </a:r>
            <a:r>
              <a:rPr lang="en-US" sz="2400" dirty="0"/>
              <a:t>/</a:t>
            </a:r>
            <a:r>
              <a:rPr lang="en-US" sz="2400" dirty="0" err="1"/>
              <a:t>manusia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mengejar</a:t>
            </a:r>
            <a:r>
              <a:rPr lang="en-US" sz="2400" dirty="0"/>
              <a:t> </a:t>
            </a:r>
            <a:r>
              <a:rPr lang="en-US" sz="2400" dirty="0" err="1"/>
              <a:t>suatu</a:t>
            </a:r>
            <a:r>
              <a:rPr lang="en-US" sz="2400" dirty="0"/>
              <a:t> </a:t>
            </a:r>
            <a:r>
              <a:rPr lang="en-US" sz="2400" dirty="0" err="1"/>
              <a:t>tujuan</a:t>
            </a:r>
            <a:r>
              <a:rPr lang="en-US" sz="2400" dirty="0"/>
              <a:t>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08358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Kantor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err="1" smtClean="0"/>
              <a:t>Tempat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ruangan</a:t>
            </a:r>
            <a:r>
              <a:rPr lang="en-US" dirty="0" smtClean="0"/>
              <a:t> </a:t>
            </a:r>
            <a:r>
              <a:rPr lang="en-US" dirty="0" err="1" smtClean="0"/>
              <a:t>penyelenggaraan</a:t>
            </a:r>
            <a:r>
              <a:rPr lang="en-US" dirty="0" smtClean="0"/>
              <a:t> </a:t>
            </a:r>
            <a:r>
              <a:rPr lang="en-US" dirty="0" err="1" smtClean="0"/>
              <a:t>kegiatan</a:t>
            </a:r>
            <a:r>
              <a:rPr lang="en-US" dirty="0" smtClean="0"/>
              <a:t> </a:t>
            </a:r>
            <a:r>
              <a:rPr lang="en-US" dirty="0" err="1" smtClean="0"/>
              <a:t>pengumpulan</a:t>
            </a:r>
            <a:r>
              <a:rPr lang="en-US" dirty="0" smtClean="0"/>
              <a:t>, </a:t>
            </a:r>
            <a:r>
              <a:rPr lang="en-US" dirty="0" err="1" smtClean="0"/>
              <a:t>pencatatan</a:t>
            </a:r>
            <a:r>
              <a:rPr lang="en-US" dirty="0" smtClean="0"/>
              <a:t>, </a:t>
            </a:r>
            <a:r>
              <a:rPr lang="en-US" dirty="0" err="1" smtClean="0"/>
              <a:t>pengolahan</a:t>
            </a:r>
            <a:r>
              <a:rPr lang="en-US" dirty="0" smtClean="0"/>
              <a:t>, </a:t>
            </a:r>
            <a:r>
              <a:rPr lang="en-US" dirty="0" err="1" smtClean="0"/>
              <a:t>penyimpanan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pendistribusian</a:t>
            </a:r>
            <a:r>
              <a:rPr lang="en-US" dirty="0" smtClean="0"/>
              <a:t> data/</a:t>
            </a:r>
            <a:r>
              <a:rPr lang="en-US" dirty="0" err="1" smtClean="0"/>
              <a:t>informasi</a:t>
            </a:r>
            <a:endParaRPr lang="en-US" dirty="0" smtClean="0"/>
          </a:p>
          <a:p>
            <a:r>
              <a:rPr lang="en-US" dirty="0"/>
              <a:t>Salah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kewajiban</a:t>
            </a:r>
            <a:r>
              <a:rPr lang="en-US" dirty="0"/>
              <a:t> </a:t>
            </a:r>
            <a:r>
              <a:rPr lang="en-US" dirty="0" err="1"/>
              <a:t>Notaris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UU No 30 </a:t>
            </a:r>
            <a:r>
              <a:rPr lang="en-US" dirty="0" err="1"/>
              <a:t>th</a:t>
            </a:r>
            <a:r>
              <a:rPr lang="en-US" dirty="0"/>
              <a:t> 2004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Jabatan</a:t>
            </a:r>
            <a:r>
              <a:rPr lang="en-US" dirty="0"/>
              <a:t> </a:t>
            </a:r>
            <a:r>
              <a:rPr lang="en-US" dirty="0" err="1"/>
              <a:t>Notaris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 smtClean="0"/>
              <a:t>kantor</a:t>
            </a:r>
            <a:r>
              <a:rPr lang="en-US" dirty="0"/>
              <a:t>, </a:t>
            </a:r>
            <a:r>
              <a:rPr lang="en-US" dirty="0" err="1"/>
              <a:t>yaitu</a:t>
            </a:r>
            <a:r>
              <a:rPr lang="en-US" dirty="0"/>
              <a:t> di </a:t>
            </a:r>
            <a:r>
              <a:rPr lang="en-US" dirty="0" err="1"/>
              <a:t>tempat</a:t>
            </a:r>
            <a:r>
              <a:rPr lang="en-US" dirty="0"/>
              <a:t> </a:t>
            </a:r>
            <a:r>
              <a:rPr lang="en-US" dirty="0" err="1"/>
              <a:t>kedudukannya</a:t>
            </a:r>
            <a:r>
              <a:rPr lang="en-US" dirty="0"/>
              <a:t> ( </a:t>
            </a:r>
            <a:r>
              <a:rPr lang="en-US" dirty="0" err="1"/>
              <a:t>pasal</a:t>
            </a:r>
            <a:r>
              <a:rPr lang="en-US" dirty="0"/>
              <a:t> 19 </a:t>
            </a:r>
            <a:r>
              <a:rPr lang="en-US" dirty="0" err="1"/>
              <a:t>ayat</a:t>
            </a:r>
            <a:r>
              <a:rPr lang="en-US" dirty="0"/>
              <a:t> 1 UU JN ) </a:t>
            </a:r>
          </a:p>
          <a:p>
            <a:r>
              <a:rPr lang="en-US" dirty="0" err="1" smtClean="0"/>
              <a:t>Bandingkan</a:t>
            </a:r>
            <a:r>
              <a:rPr lang="en-US" dirty="0" smtClean="0"/>
              <a:t> </a:t>
            </a:r>
            <a:r>
              <a:rPr lang="en-US" dirty="0" err="1" smtClean="0"/>
              <a:t>pasal</a:t>
            </a:r>
            <a:r>
              <a:rPr lang="en-US" dirty="0" smtClean="0"/>
              <a:t> 20 </a:t>
            </a:r>
            <a:r>
              <a:rPr lang="en-US" dirty="0" err="1" smtClean="0"/>
              <a:t>ayat</a:t>
            </a:r>
            <a:r>
              <a:rPr lang="en-US" dirty="0" smtClean="0"/>
              <a:t> 1(a) PP 24/2016 : </a:t>
            </a:r>
            <a:r>
              <a:rPr lang="en-US" dirty="0"/>
              <a:t> </a:t>
            </a:r>
            <a:r>
              <a:rPr lang="tr-TR" dirty="0" smtClean="0"/>
              <a:t>PPAT </a:t>
            </a:r>
            <a:r>
              <a:rPr lang="tr-TR" dirty="0" err="1"/>
              <a:t>yang</a:t>
            </a:r>
            <a:r>
              <a:rPr lang="tr-TR" dirty="0"/>
              <a:t> </a:t>
            </a:r>
            <a:r>
              <a:rPr lang="tr-TR" dirty="0" err="1"/>
              <a:t>merangkap</a:t>
            </a:r>
            <a:r>
              <a:rPr lang="tr-TR" dirty="0"/>
              <a:t> </a:t>
            </a:r>
            <a:r>
              <a:rPr lang="tr-TR" dirty="0" err="1"/>
              <a:t>jabatan</a:t>
            </a:r>
            <a:r>
              <a:rPr lang="tr-TR" dirty="0"/>
              <a:t> </a:t>
            </a:r>
            <a:r>
              <a:rPr lang="tr-TR" dirty="0" err="1"/>
              <a:t>sebagai</a:t>
            </a:r>
            <a:r>
              <a:rPr lang="tr-TR" dirty="0"/>
              <a:t> </a:t>
            </a:r>
            <a:r>
              <a:rPr lang="tr-TR" dirty="0" err="1"/>
              <a:t>Notaris</a:t>
            </a:r>
            <a:r>
              <a:rPr lang="tr-TR" dirty="0"/>
              <a:t>, </a:t>
            </a:r>
            <a:r>
              <a:rPr lang="tr-TR" dirty="0" err="1"/>
              <a:t>harus</a:t>
            </a:r>
            <a:r>
              <a:rPr lang="tr-TR" dirty="0"/>
              <a:t> </a:t>
            </a:r>
            <a:r>
              <a:rPr lang="tr-TR" dirty="0" err="1"/>
              <a:t>berkantor</a:t>
            </a:r>
            <a:r>
              <a:rPr lang="tr-TR" dirty="0"/>
              <a:t> </a:t>
            </a:r>
            <a:r>
              <a:rPr lang="tr-TR" dirty="0" err="1"/>
              <a:t>yang</a:t>
            </a:r>
            <a:r>
              <a:rPr lang="tr-TR" dirty="0"/>
              <a:t> sama </a:t>
            </a:r>
            <a:r>
              <a:rPr lang="tr-TR" dirty="0" err="1"/>
              <a:t>dengan</a:t>
            </a:r>
            <a:r>
              <a:rPr lang="tr-TR" dirty="0"/>
              <a:t> </a:t>
            </a:r>
            <a:r>
              <a:rPr lang="tr-TR" dirty="0" err="1"/>
              <a:t>tempat</a:t>
            </a:r>
            <a:r>
              <a:rPr lang="tr-TR" dirty="0"/>
              <a:t> </a:t>
            </a:r>
            <a:r>
              <a:rPr lang="tr-TR" dirty="0" err="1" smtClean="0"/>
              <a:t>kedudukan</a:t>
            </a:r>
            <a:r>
              <a:rPr lang="tr-TR" dirty="0" smtClean="0"/>
              <a:t> </a:t>
            </a:r>
            <a:r>
              <a:rPr lang="tr-TR" dirty="0" err="1"/>
              <a:t>Notaris</a:t>
            </a:r>
            <a:r>
              <a:rPr lang="tr-TR" dirty="0"/>
              <a:t>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37571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Fungsi</a:t>
            </a:r>
            <a:r>
              <a:rPr lang="en-US" dirty="0" smtClean="0"/>
              <a:t> </a:t>
            </a:r>
            <a:r>
              <a:rPr lang="en-US" dirty="0" err="1" smtClean="0"/>
              <a:t>kantor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Menerima</a:t>
            </a:r>
            <a:r>
              <a:rPr lang="en-US" dirty="0" smtClean="0"/>
              <a:t> </a:t>
            </a:r>
            <a:r>
              <a:rPr lang="en-US" dirty="0" err="1" smtClean="0"/>
              <a:t>Informasi</a:t>
            </a:r>
            <a:endParaRPr lang="en-US" dirty="0" smtClean="0"/>
          </a:p>
          <a:p>
            <a:r>
              <a:rPr lang="en-US" dirty="0" err="1" smtClean="0"/>
              <a:t>Menyimpan</a:t>
            </a:r>
            <a:r>
              <a:rPr lang="en-US" dirty="0" smtClean="0"/>
              <a:t> </a:t>
            </a:r>
            <a:r>
              <a:rPr lang="en-US" dirty="0" err="1" smtClean="0"/>
              <a:t>Informasi</a:t>
            </a:r>
            <a:endParaRPr lang="en-US" dirty="0" smtClean="0"/>
          </a:p>
          <a:p>
            <a:r>
              <a:rPr lang="en-US" dirty="0" err="1" smtClean="0"/>
              <a:t>Mengolah</a:t>
            </a:r>
            <a:r>
              <a:rPr lang="en-US" dirty="0" smtClean="0"/>
              <a:t> </a:t>
            </a:r>
            <a:r>
              <a:rPr lang="en-US" dirty="0" err="1" smtClean="0"/>
              <a:t>Informasi</a:t>
            </a:r>
            <a:endParaRPr lang="en-US" dirty="0" smtClean="0"/>
          </a:p>
          <a:p>
            <a:r>
              <a:rPr lang="en-US" dirty="0" err="1" smtClean="0"/>
              <a:t>Menyebarkan</a:t>
            </a:r>
            <a:r>
              <a:rPr lang="en-US" dirty="0" smtClean="0"/>
              <a:t>/</a:t>
            </a:r>
            <a:r>
              <a:rPr lang="en-US" dirty="0" err="1" smtClean="0"/>
              <a:t>membagikan</a:t>
            </a:r>
            <a:r>
              <a:rPr lang="en-US" dirty="0" smtClean="0"/>
              <a:t> </a:t>
            </a:r>
            <a:r>
              <a:rPr lang="en-US" dirty="0" err="1" smtClean="0"/>
              <a:t>informasii</a:t>
            </a:r>
            <a:endParaRPr lang="en-US" dirty="0" smtClean="0"/>
          </a:p>
          <a:p>
            <a:r>
              <a:rPr lang="en-US" dirty="0" err="1" smtClean="0"/>
              <a:t>Melindungi</a:t>
            </a:r>
            <a:r>
              <a:rPr lang="en-US" dirty="0" smtClean="0"/>
              <a:t> Asset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bentuk</a:t>
            </a:r>
            <a:r>
              <a:rPr lang="en-US" dirty="0" smtClean="0"/>
              <a:t> </a:t>
            </a:r>
            <a:r>
              <a:rPr lang="en-US" dirty="0" err="1" smtClean="0"/>
              <a:t>Informasi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09703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401" y="2961408"/>
            <a:ext cx="5673724" cy="1085850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Manajemen</a:t>
            </a:r>
            <a:r>
              <a:rPr lang="en-US" dirty="0" smtClean="0"/>
              <a:t> </a:t>
            </a:r>
            <a:r>
              <a:rPr lang="en-US" dirty="0" err="1" smtClean="0"/>
              <a:t>Perkantoran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0401" y="4286250"/>
            <a:ext cx="5457918" cy="2294659"/>
          </a:xfrm>
        </p:spPr>
        <p:txBody>
          <a:bodyPr>
            <a:noAutofit/>
          </a:bodyPr>
          <a:lstStyle/>
          <a:p>
            <a:r>
              <a:rPr lang="en-US" sz="2400" dirty="0" err="1" smtClean="0"/>
              <a:t>Mengelola</a:t>
            </a:r>
            <a:r>
              <a:rPr lang="en-US" sz="2400" dirty="0" smtClean="0"/>
              <a:t> </a:t>
            </a:r>
            <a:r>
              <a:rPr lang="en-US" sz="2400" dirty="0" err="1" smtClean="0"/>
              <a:t>berbagai</a:t>
            </a:r>
            <a:r>
              <a:rPr lang="en-US" sz="2400" dirty="0" smtClean="0"/>
              <a:t> </a:t>
            </a:r>
            <a:r>
              <a:rPr lang="en-US" sz="2400" dirty="0" err="1" smtClean="0"/>
              <a:t>aktivitas</a:t>
            </a:r>
            <a:r>
              <a:rPr lang="en-US" sz="2400" dirty="0" smtClean="0"/>
              <a:t> </a:t>
            </a:r>
            <a:r>
              <a:rPr lang="en-US" sz="2400" dirty="0" err="1" smtClean="0"/>
              <a:t>kantor</a:t>
            </a:r>
            <a:r>
              <a:rPr lang="en-US" sz="2400" dirty="0" smtClean="0"/>
              <a:t> </a:t>
            </a:r>
            <a:r>
              <a:rPr lang="en-US" sz="2400" dirty="0" err="1" smtClean="0"/>
              <a:t>baik</a:t>
            </a:r>
            <a:r>
              <a:rPr lang="en-US" sz="2400" dirty="0" smtClean="0"/>
              <a:t> yang </a:t>
            </a:r>
            <a:r>
              <a:rPr lang="en-US" sz="2400" dirty="0" err="1" smtClean="0"/>
              <a:t>berhubungan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pihak</a:t>
            </a:r>
            <a:r>
              <a:rPr lang="en-US" sz="2400" dirty="0" smtClean="0"/>
              <a:t> </a:t>
            </a:r>
            <a:r>
              <a:rPr lang="en-US" sz="2400" dirty="0" err="1" smtClean="0"/>
              <a:t>luar</a:t>
            </a:r>
            <a:r>
              <a:rPr lang="en-US" sz="2400" dirty="0" smtClean="0"/>
              <a:t> </a:t>
            </a:r>
            <a:r>
              <a:rPr lang="en-US" sz="2400" dirty="0" err="1" smtClean="0"/>
              <a:t>maupun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pihak</a:t>
            </a:r>
            <a:r>
              <a:rPr lang="en-US" sz="2400" dirty="0" smtClean="0"/>
              <a:t> </a:t>
            </a:r>
            <a:r>
              <a:rPr lang="en-US" sz="2400" dirty="0" err="1" smtClean="0"/>
              <a:t>dalam</a:t>
            </a:r>
            <a:r>
              <a:rPr lang="en-US" sz="2400" dirty="0" smtClean="0"/>
              <a:t> </a:t>
            </a:r>
            <a:r>
              <a:rPr lang="en-US" sz="2400" dirty="0" err="1" smtClean="0"/>
              <a:t>secara</a:t>
            </a:r>
            <a:r>
              <a:rPr lang="en-US" sz="2400" dirty="0" smtClean="0"/>
              <a:t> </a:t>
            </a:r>
            <a:r>
              <a:rPr lang="en-US" sz="2400" dirty="0" err="1" smtClean="0"/>
              <a:t>efektif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efisien</a:t>
            </a:r>
            <a:endParaRPr lang="en-US" sz="2400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-160819" r="-160819"/>
          <a:stretch>
            <a:fillRect/>
          </a:stretch>
        </p:blipFill>
        <p:spPr>
          <a:xfrm>
            <a:off x="1888117" y="738909"/>
            <a:ext cx="8335383" cy="2124363"/>
          </a:xfrm>
        </p:spPr>
      </p:pic>
    </p:spTree>
    <p:extLst>
      <p:ext uri="{BB962C8B-B14F-4D97-AF65-F5344CB8AC3E}">
        <p14:creationId xmlns:p14="http://schemas.microsoft.com/office/powerpoint/2010/main" val="2767898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SISTEM PERKANTORAN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4000" u="sng" dirty="0" err="1" smtClean="0"/>
              <a:t>urutan</a:t>
            </a:r>
            <a:r>
              <a:rPr lang="en-US" sz="4000" u="sng" dirty="0" smtClean="0"/>
              <a:t> </a:t>
            </a:r>
            <a:r>
              <a:rPr lang="en-US" sz="4000" u="sng" dirty="0" err="1" smtClean="0"/>
              <a:t>baku</a:t>
            </a:r>
            <a:r>
              <a:rPr lang="en-US" sz="4000" u="sng" dirty="0"/>
              <a:t> </a:t>
            </a:r>
            <a:r>
              <a:rPr lang="en-US" sz="4000" u="sng" dirty="0" err="1" smtClean="0"/>
              <a:t>operasi</a:t>
            </a:r>
            <a:r>
              <a:rPr lang="en-US" sz="4000" u="sng" dirty="0" err="1"/>
              <a:t>-operasi</a:t>
            </a:r>
            <a:r>
              <a:rPr lang="en-US" sz="4000" dirty="0"/>
              <a:t> </a:t>
            </a:r>
            <a:r>
              <a:rPr lang="en-US" sz="4000" dirty="0" err="1"/>
              <a:t>dalam</a:t>
            </a:r>
            <a:r>
              <a:rPr lang="en-US" sz="4000" dirty="0"/>
              <a:t> </a:t>
            </a:r>
            <a:r>
              <a:rPr lang="en-US" sz="4000" dirty="0" err="1"/>
              <a:t>suatu</a:t>
            </a:r>
            <a:r>
              <a:rPr lang="en-US" sz="4000" dirty="0"/>
              <a:t> </a:t>
            </a:r>
            <a:r>
              <a:rPr lang="en-US" sz="4000" dirty="0" err="1"/>
              <a:t>kegiatan</a:t>
            </a:r>
            <a:r>
              <a:rPr lang="en-US" sz="4000" dirty="0"/>
              <a:t> </a:t>
            </a:r>
            <a:r>
              <a:rPr lang="en-US" sz="4000" dirty="0" err="1" smtClean="0"/>
              <a:t>kantor</a:t>
            </a:r>
            <a:r>
              <a:rPr lang="en-US" sz="4000" dirty="0" smtClean="0"/>
              <a:t> </a:t>
            </a:r>
            <a:r>
              <a:rPr lang="en-US" sz="4000" dirty="0" err="1" smtClean="0"/>
              <a:t>Notaris&amp;PPAT</a:t>
            </a:r>
            <a:r>
              <a:rPr lang="en-US" sz="4000" dirty="0" smtClean="0"/>
              <a:t>(</a:t>
            </a:r>
            <a:r>
              <a:rPr lang="en-US" sz="4000" dirty="0" err="1" smtClean="0"/>
              <a:t>misalnya</a:t>
            </a:r>
            <a:r>
              <a:rPr lang="en-US" sz="4000" dirty="0" smtClean="0"/>
              <a:t> </a:t>
            </a:r>
            <a:r>
              <a:rPr lang="en-US" sz="4000" dirty="0" err="1" smtClean="0"/>
              <a:t>penerimaan</a:t>
            </a:r>
            <a:r>
              <a:rPr lang="en-US" sz="4000" dirty="0" smtClean="0"/>
              <a:t> </a:t>
            </a:r>
            <a:r>
              <a:rPr lang="en-US" sz="4000" dirty="0" err="1" smtClean="0"/>
              <a:t>klien</a:t>
            </a:r>
            <a:r>
              <a:rPr lang="en-US" sz="4000" dirty="0" smtClean="0"/>
              <a:t>, </a:t>
            </a:r>
            <a:r>
              <a:rPr lang="en-US" sz="4000" dirty="0" err="1" smtClean="0"/>
              <a:t>cek</a:t>
            </a:r>
            <a:r>
              <a:rPr lang="en-US" sz="4000" dirty="0" smtClean="0"/>
              <a:t> data, drafting, </a:t>
            </a:r>
            <a:r>
              <a:rPr lang="en-US" sz="4000" dirty="0" err="1" smtClean="0"/>
              <a:t>arsip</a:t>
            </a:r>
            <a:r>
              <a:rPr lang="en-US" sz="4000" dirty="0" smtClean="0"/>
              <a:t> </a:t>
            </a:r>
            <a:r>
              <a:rPr lang="en-US" sz="4000" dirty="0" err="1" smtClean="0"/>
              <a:t>dan</a:t>
            </a:r>
            <a:r>
              <a:rPr lang="en-US" sz="4000" dirty="0" smtClean="0"/>
              <a:t> </a:t>
            </a:r>
            <a:r>
              <a:rPr lang="en-US" sz="4000" dirty="0" err="1"/>
              <a:t>sebagainya</a:t>
            </a:r>
            <a:r>
              <a:rPr lang="en-US" sz="4000" dirty="0"/>
              <a:t>) </a:t>
            </a:r>
            <a:r>
              <a:rPr lang="en-US" sz="4000" dirty="0" err="1"/>
              <a:t>dan</a:t>
            </a:r>
            <a:r>
              <a:rPr lang="en-US" sz="4000" dirty="0"/>
              <a:t> </a:t>
            </a:r>
            <a:r>
              <a:rPr lang="en-US" sz="4000" dirty="0" err="1"/>
              <a:t>berkenaan</a:t>
            </a:r>
            <a:r>
              <a:rPr lang="en-US" sz="4000" dirty="0"/>
              <a:t> </a:t>
            </a:r>
            <a:r>
              <a:rPr lang="en-US" sz="4000" dirty="0" err="1"/>
              <a:t>dengan</a:t>
            </a:r>
            <a:r>
              <a:rPr lang="en-US" sz="4000" dirty="0"/>
              <a:t> </a:t>
            </a:r>
            <a:r>
              <a:rPr lang="en-US" sz="4000" u="sng" dirty="0" err="1"/>
              <a:t>bagaimana</a:t>
            </a:r>
            <a:r>
              <a:rPr lang="en-US" sz="4000" dirty="0"/>
              <a:t> </a:t>
            </a:r>
            <a:r>
              <a:rPr lang="en-US" sz="4000" dirty="0" err="1"/>
              <a:t>operasi-operasi</a:t>
            </a:r>
            <a:r>
              <a:rPr lang="en-US" sz="4000" dirty="0"/>
              <a:t> </a:t>
            </a:r>
            <a:r>
              <a:rPr lang="en-US" sz="4000" dirty="0" err="1"/>
              <a:t>itu</a:t>
            </a:r>
            <a:r>
              <a:rPr lang="en-US" sz="4000" dirty="0"/>
              <a:t> </a:t>
            </a:r>
            <a:r>
              <a:rPr lang="en-US" sz="4000" dirty="0" err="1"/>
              <a:t>dilaksanakan</a:t>
            </a:r>
            <a:r>
              <a:rPr lang="en-US" sz="4000" dirty="0"/>
              <a:t> (</a:t>
            </a:r>
            <a:r>
              <a:rPr lang="en-US" sz="4000" dirty="0" err="1"/>
              <a:t>metode</a:t>
            </a:r>
            <a:r>
              <a:rPr lang="en-US" sz="4000" dirty="0"/>
              <a:t>) </a:t>
            </a:r>
            <a:r>
              <a:rPr lang="en-US" sz="4000" dirty="0" err="1"/>
              <a:t>maupun</a:t>
            </a:r>
            <a:r>
              <a:rPr lang="en-US" sz="4000" dirty="0"/>
              <a:t> </a:t>
            </a:r>
            <a:r>
              <a:rPr lang="en-US" sz="4000" dirty="0" err="1"/>
              <a:t>dengan</a:t>
            </a:r>
            <a:r>
              <a:rPr lang="en-US" sz="4000" dirty="0"/>
              <a:t> </a:t>
            </a:r>
            <a:r>
              <a:rPr lang="en-US" sz="4000" dirty="0" err="1"/>
              <a:t>dimana</a:t>
            </a:r>
            <a:r>
              <a:rPr lang="en-US" sz="4000" dirty="0"/>
              <a:t> </a:t>
            </a:r>
            <a:r>
              <a:rPr lang="en-US" sz="4000" dirty="0" err="1"/>
              <a:t>dan</a:t>
            </a:r>
            <a:r>
              <a:rPr lang="en-US" sz="4000" dirty="0"/>
              <a:t> </a:t>
            </a:r>
            <a:r>
              <a:rPr lang="en-US" sz="4000" dirty="0" err="1"/>
              <a:t>bila</a:t>
            </a:r>
            <a:r>
              <a:rPr lang="en-US" sz="4000" dirty="0"/>
              <a:t> </a:t>
            </a:r>
            <a:r>
              <a:rPr lang="en-US" sz="4000" dirty="0" err="1"/>
              <a:t>mana</a:t>
            </a:r>
            <a:r>
              <a:rPr lang="en-US" sz="4000" dirty="0"/>
              <a:t> </a:t>
            </a:r>
            <a:r>
              <a:rPr lang="en-US" sz="4000" dirty="0" err="1"/>
              <a:t>dilaksanakan</a:t>
            </a:r>
            <a:r>
              <a:rPr lang="en-US" sz="4000" dirty="0"/>
              <a:t>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23048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24829"/>
            <a:ext cx="9144000" cy="596610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nl-NL" sz="2800" dirty="0" err="1"/>
              <a:t>Rangkaian</a:t>
            </a:r>
            <a:r>
              <a:rPr lang="nl-NL" sz="2800" dirty="0"/>
              <a:t> </a:t>
            </a:r>
            <a:r>
              <a:rPr lang="nl-NL" sz="2800" dirty="0" err="1"/>
              <a:t>aktivitas</a:t>
            </a:r>
            <a:r>
              <a:rPr lang="nl-NL" sz="2800" dirty="0"/>
              <a:t> </a:t>
            </a:r>
            <a:endParaRPr lang="nl-NL" sz="2800" dirty="0" smtClean="0"/>
          </a:p>
          <a:p>
            <a:pPr marL="0" indent="0" algn="ctr">
              <a:buNone/>
            </a:pPr>
            <a:r>
              <a:rPr lang="nl-NL" sz="2800" dirty="0" smtClean="0"/>
              <a:t>PLAN</a:t>
            </a:r>
            <a:r>
              <a:rPr lang="nl-NL" sz="2800" dirty="0"/>
              <a:t>, </a:t>
            </a:r>
            <a:r>
              <a:rPr lang="nl-NL" sz="2800" dirty="0" smtClean="0"/>
              <a:t>(</a:t>
            </a:r>
            <a:r>
              <a:rPr lang="nl-NL" sz="2800" dirty="0" err="1" smtClean="0"/>
              <a:t>merencanakan</a:t>
            </a:r>
            <a:r>
              <a:rPr lang="nl-NL" sz="2800" dirty="0" smtClean="0"/>
              <a:t>), </a:t>
            </a:r>
          </a:p>
          <a:p>
            <a:pPr marL="0" indent="0" algn="ctr">
              <a:buNone/>
            </a:pPr>
            <a:r>
              <a:rPr lang="nl-NL" sz="2800" dirty="0" smtClean="0"/>
              <a:t>ORGANIZING </a:t>
            </a:r>
            <a:r>
              <a:rPr lang="nl-NL" sz="2800" dirty="0"/>
              <a:t>(</a:t>
            </a:r>
            <a:r>
              <a:rPr lang="nl-NL" sz="2800" dirty="0" err="1"/>
              <a:t>mengatur</a:t>
            </a:r>
            <a:r>
              <a:rPr lang="nl-NL" sz="2800" dirty="0"/>
              <a:t> dan </a:t>
            </a:r>
            <a:r>
              <a:rPr lang="nl-NL" sz="2800" dirty="0" err="1"/>
              <a:t>menyusun</a:t>
            </a:r>
            <a:r>
              <a:rPr lang="nl-NL" sz="2800" dirty="0"/>
              <a:t>), </a:t>
            </a:r>
            <a:endParaRPr lang="nl-NL" sz="2800" dirty="0" smtClean="0"/>
          </a:p>
          <a:p>
            <a:pPr marL="0" indent="0" algn="ctr">
              <a:buNone/>
            </a:pPr>
            <a:r>
              <a:rPr lang="nl-NL" sz="2800" dirty="0" smtClean="0"/>
              <a:t>DIRECTING </a:t>
            </a:r>
            <a:r>
              <a:rPr lang="nl-NL" sz="2800" dirty="0"/>
              <a:t>(</a:t>
            </a:r>
            <a:r>
              <a:rPr lang="nl-NL" sz="2800" dirty="0" err="1"/>
              <a:t>memberikan</a:t>
            </a:r>
            <a:r>
              <a:rPr lang="nl-NL" sz="2800" dirty="0"/>
              <a:t> </a:t>
            </a:r>
            <a:r>
              <a:rPr lang="nl-NL" sz="2800" dirty="0" err="1"/>
              <a:t>arah</a:t>
            </a:r>
            <a:r>
              <a:rPr lang="nl-NL" sz="2800" dirty="0"/>
              <a:t> dan </a:t>
            </a:r>
            <a:r>
              <a:rPr lang="nl-NL" sz="2800" dirty="0" err="1"/>
              <a:t>p</a:t>
            </a:r>
            <a:r>
              <a:rPr lang="nl-NL" sz="2800" dirty="0" err="1" smtClean="0"/>
              <a:t>etunjuk</a:t>
            </a:r>
            <a:r>
              <a:rPr lang="nl-NL" sz="2800" dirty="0"/>
              <a:t>), </a:t>
            </a:r>
            <a:endParaRPr lang="nl-NL" sz="2800" dirty="0" smtClean="0"/>
          </a:p>
          <a:p>
            <a:pPr marL="0" indent="0" algn="ctr">
              <a:buNone/>
            </a:pPr>
            <a:r>
              <a:rPr lang="nl-NL" sz="2800" dirty="0" smtClean="0"/>
              <a:t>MONITORING</a:t>
            </a:r>
            <a:r>
              <a:rPr lang="nl-NL" sz="2800" dirty="0"/>
              <a:t>, dan CONTROLLING (</a:t>
            </a:r>
            <a:r>
              <a:rPr lang="nl-NL" sz="2800" dirty="0" err="1" smtClean="0"/>
              <a:t>melakukan</a:t>
            </a:r>
            <a:r>
              <a:rPr lang="nl-NL" sz="2800" dirty="0" smtClean="0"/>
              <a:t> </a:t>
            </a:r>
            <a:r>
              <a:rPr lang="nl-NL" sz="2800" dirty="0" err="1" smtClean="0"/>
              <a:t>pengawasan</a:t>
            </a:r>
            <a:r>
              <a:rPr lang="nl-NL" sz="2800" dirty="0" smtClean="0"/>
              <a:t> dan </a:t>
            </a:r>
            <a:r>
              <a:rPr lang="nl-NL" sz="2800" dirty="0" err="1" smtClean="0"/>
              <a:t>kontrol</a:t>
            </a:r>
            <a:r>
              <a:rPr lang="nl-NL" sz="2800" dirty="0" smtClean="0"/>
              <a:t>/</a:t>
            </a:r>
            <a:r>
              <a:rPr lang="nl-NL" sz="2800" dirty="0" err="1" smtClean="0"/>
              <a:t>pengendalian</a:t>
            </a:r>
            <a:r>
              <a:rPr lang="nl-NL" sz="2800" dirty="0" smtClean="0"/>
              <a:t>)</a:t>
            </a:r>
          </a:p>
          <a:p>
            <a:pPr marL="0" indent="0" algn="ctr">
              <a:buNone/>
            </a:pPr>
            <a:r>
              <a:rPr lang="nl-NL" sz="2800" dirty="0" smtClean="0"/>
              <a:t> </a:t>
            </a:r>
            <a:r>
              <a:rPr lang="nl-NL" sz="2800" dirty="0" err="1"/>
              <a:t>hingga</a:t>
            </a:r>
            <a:r>
              <a:rPr lang="nl-NL" sz="2800" dirty="0"/>
              <a:t> </a:t>
            </a:r>
            <a:r>
              <a:rPr lang="nl-NL" sz="2800" dirty="0" err="1"/>
              <a:t>menyelenggarakan</a:t>
            </a:r>
            <a:r>
              <a:rPr lang="nl-NL" sz="2800" dirty="0"/>
              <a:t> </a:t>
            </a:r>
            <a:r>
              <a:rPr lang="nl-NL" sz="2800" dirty="0" err="1"/>
              <a:t>secara</a:t>
            </a:r>
            <a:r>
              <a:rPr lang="nl-NL" sz="2800" dirty="0"/>
              <a:t> </a:t>
            </a:r>
            <a:r>
              <a:rPr lang="nl-NL" sz="2800" dirty="0" err="1"/>
              <a:t>tertib</a:t>
            </a:r>
            <a:r>
              <a:rPr lang="nl-NL" sz="2800" dirty="0"/>
              <a:t> </a:t>
            </a:r>
            <a:r>
              <a:rPr lang="nl-NL" sz="2800" dirty="0" err="1"/>
              <a:t>semua</a:t>
            </a:r>
            <a:r>
              <a:rPr lang="nl-NL" sz="2800" dirty="0"/>
              <a:t> hal </a:t>
            </a:r>
            <a:r>
              <a:rPr lang="nl-NL" sz="2800" dirty="0" err="1"/>
              <a:t>menyangkut</a:t>
            </a:r>
            <a:r>
              <a:rPr lang="nl-NL" sz="2800" dirty="0"/>
              <a:t> </a:t>
            </a:r>
            <a:r>
              <a:rPr lang="nl-NL" sz="2800" dirty="0" err="1"/>
              <a:t>pekerjaan</a:t>
            </a:r>
            <a:r>
              <a:rPr lang="nl-NL" sz="2800" dirty="0"/>
              <a:t> </a:t>
            </a:r>
            <a:r>
              <a:rPr lang="nl-NL" sz="2800" dirty="0" err="1"/>
              <a:t>dalam</a:t>
            </a:r>
            <a:r>
              <a:rPr lang="nl-NL" sz="2800" dirty="0"/>
              <a:t> </a:t>
            </a:r>
            <a:r>
              <a:rPr lang="nl-NL" sz="2800" dirty="0" err="1" smtClean="0"/>
              <a:t>kantor</a:t>
            </a:r>
            <a:r>
              <a:rPr lang="nl-NL" sz="2800" dirty="0" smtClean="0"/>
              <a:t> Notaris = </a:t>
            </a:r>
            <a:r>
              <a:rPr lang="nl-NL" sz="2800" dirty="0" err="1" smtClean="0"/>
              <a:t>perlu</a:t>
            </a:r>
            <a:r>
              <a:rPr lang="nl-NL" sz="2800" dirty="0" smtClean="0"/>
              <a:t> </a:t>
            </a:r>
            <a:r>
              <a:rPr lang="nl-NL" sz="2800" dirty="0" err="1" smtClean="0"/>
              <a:t>diwadahi</a:t>
            </a:r>
            <a:r>
              <a:rPr lang="nl-NL" sz="2800" dirty="0" smtClean="0"/>
              <a:t> = </a:t>
            </a:r>
          </a:p>
          <a:p>
            <a:pPr marL="0" indent="0" algn="ctr">
              <a:buNone/>
            </a:pPr>
            <a:r>
              <a:rPr lang="nl-NL" sz="4400" b="1" dirty="0" smtClean="0">
                <a:solidFill>
                  <a:srgbClr val="FF0000"/>
                </a:solidFill>
              </a:rPr>
              <a:t>SOP</a:t>
            </a:r>
            <a:endParaRPr lang="en-US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01899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342900"/>
            <a:ext cx="6770226" cy="1143000"/>
          </a:xfrm>
        </p:spPr>
        <p:txBody>
          <a:bodyPr/>
          <a:lstStyle/>
          <a:p>
            <a:r>
              <a:rPr lang="en-US" dirty="0" smtClean="0"/>
              <a:t>STANDAR OPERASIONAL PROSEDUR (SOP)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306" y="1839017"/>
            <a:ext cx="8009001" cy="4832542"/>
          </a:xfrm>
        </p:spPr>
        <p:txBody>
          <a:bodyPr>
            <a:noAutofit/>
          </a:bodyPr>
          <a:lstStyle/>
          <a:p>
            <a:r>
              <a:rPr lang="tr-TR" sz="3200" dirty="0" err="1"/>
              <a:t>Standar</a:t>
            </a:r>
            <a:r>
              <a:rPr lang="tr-TR" sz="3200" dirty="0"/>
              <a:t> </a:t>
            </a:r>
            <a:r>
              <a:rPr lang="tr-TR" sz="3200" dirty="0" err="1"/>
              <a:t>Operasional</a:t>
            </a:r>
            <a:r>
              <a:rPr lang="tr-TR" sz="3200" dirty="0"/>
              <a:t> </a:t>
            </a:r>
            <a:r>
              <a:rPr lang="tr-TR" sz="3200" dirty="0" err="1"/>
              <a:t>Prosedur</a:t>
            </a:r>
            <a:r>
              <a:rPr lang="tr-TR" sz="3200" dirty="0"/>
              <a:t> (SOP) </a:t>
            </a:r>
            <a:r>
              <a:rPr lang="tr-TR" sz="3200" dirty="0" err="1"/>
              <a:t>adalah</a:t>
            </a:r>
            <a:r>
              <a:rPr lang="tr-TR" sz="3200" dirty="0"/>
              <a:t> </a:t>
            </a:r>
            <a:r>
              <a:rPr lang="tr-TR" sz="3200" b="1" dirty="0" err="1">
                <a:solidFill>
                  <a:srgbClr val="FF0000"/>
                </a:solidFill>
              </a:rPr>
              <a:t>dokumen</a:t>
            </a:r>
            <a:r>
              <a:rPr lang="tr-TR" sz="3200" dirty="0"/>
              <a:t> </a:t>
            </a:r>
            <a:r>
              <a:rPr lang="tr-TR" sz="3200" dirty="0" err="1"/>
              <a:t>yang</a:t>
            </a:r>
            <a:r>
              <a:rPr lang="tr-TR" sz="3200" dirty="0"/>
              <a:t> berisi </a:t>
            </a:r>
            <a:r>
              <a:rPr lang="tr-TR" sz="3200" dirty="0" err="1"/>
              <a:t>serangkaian</a:t>
            </a:r>
            <a:r>
              <a:rPr lang="tr-TR" sz="3200" dirty="0"/>
              <a:t> </a:t>
            </a:r>
            <a:r>
              <a:rPr lang="tr-TR" sz="3200" dirty="0" err="1"/>
              <a:t>instruksi</a:t>
            </a:r>
            <a:r>
              <a:rPr lang="tr-TR" sz="3200" dirty="0"/>
              <a:t> </a:t>
            </a:r>
            <a:r>
              <a:rPr lang="tr-TR" sz="3200" dirty="0" err="1"/>
              <a:t>tertulis</a:t>
            </a:r>
            <a:r>
              <a:rPr lang="tr-TR" sz="3200" dirty="0"/>
              <a:t> </a:t>
            </a:r>
            <a:r>
              <a:rPr lang="tr-TR" sz="3200" dirty="0" err="1"/>
              <a:t>yang</a:t>
            </a:r>
            <a:r>
              <a:rPr lang="tr-TR" sz="3200" dirty="0"/>
              <a:t> </a:t>
            </a:r>
            <a:r>
              <a:rPr lang="tr-TR" sz="3200" dirty="0" err="1"/>
              <a:t>dibakukan</a:t>
            </a:r>
            <a:r>
              <a:rPr lang="tr-TR" sz="3200" dirty="0"/>
              <a:t> </a:t>
            </a:r>
            <a:r>
              <a:rPr lang="tr-TR" sz="3200" dirty="0" err="1"/>
              <a:t>mengenai</a:t>
            </a:r>
            <a:r>
              <a:rPr lang="tr-TR" sz="3200" dirty="0"/>
              <a:t> </a:t>
            </a:r>
            <a:r>
              <a:rPr lang="tr-TR" sz="3200" dirty="0" err="1"/>
              <a:t>berbagai</a:t>
            </a:r>
            <a:r>
              <a:rPr lang="tr-TR" sz="3200" dirty="0"/>
              <a:t> proses </a:t>
            </a:r>
            <a:r>
              <a:rPr lang="tr-TR" sz="3200" dirty="0" err="1"/>
              <a:t>penyelenggaraan</a:t>
            </a:r>
            <a:r>
              <a:rPr lang="tr-TR" sz="3200" dirty="0"/>
              <a:t> </a:t>
            </a:r>
            <a:r>
              <a:rPr lang="tr-TR" sz="3200" dirty="0" err="1"/>
              <a:t>administrasi</a:t>
            </a:r>
            <a:r>
              <a:rPr lang="tr-TR" sz="3200" dirty="0"/>
              <a:t> </a:t>
            </a:r>
            <a:r>
              <a:rPr lang="tr-TR" sz="3200" dirty="0" err="1"/>
              <a:t>perusahaan</a:t>
            </a:r>
            <a:r>
              <a:rPr lang="tr-TR" sz="3200" dirty="0"/>
              <a:t> </a:t>
            </a:r>
            <a:r>
              <a:rPr lang="tr-TR" sz="3200" dirty="0" err="1"/>
              <a:t>yang</a:t>
            </a:r>
            <a:r>
              <a:rPr lang="tr-TR" sz="3200" dirty="0"/>
              <a:t> berisi </a:t>
            </a:r>
            <a:r>
              <a:rPr lang="tr-TR" sz="3200" b="1" dirty="0"/>
              <a:t>cara</a:t>
            </a:r>
            <a:r>
              <a:rPr lang="tr-TR" sz="3200" dirty="0"/>
              <a:t> </a:t>
            </a:r>
            <a:r>
              <a:rPr lang="tr-TR" sz="3200" dirty="0" err="1"/>
              <a:t>melakukan</a:t>
            </a:r>
            <a:r>
              <a:rPr lang="tr-TR" sz="3200" dirty="0"/>
              <a:t> </a:t>
            </a:r>
            <a:r>
              <a:rPr lang="tr-TR" sz="3200" dirty="0" err="1"/>
              <a:t>pekerjaan</a:t>
            </a:r>
            <a:r>
              <a:rPr lang="tr-TR" sz="3200" dirty="0"/>
              <a:t>, </a:t>
            </a:r>
            <a:r>
              <a:rPr lang="tr-TR" sz="3200" b="1" dirty="0" err="1"/>
              <a:t>waktu</a:t>
            </a:r>
            <a:r>
              <a:rPr lang="tr-TR" sz="3200" dirty="0"/>
              <a:t> </a:t>
            </a:r>
            <a:r>
              <a:rPr lang="tr-TR" sz="3200" dirty="0" err="1"/>
              <a:t>pelaksanaan</a:t>
            </a:r>
            <a:r>
              <a:rPr lang="tr-TR" sz="3200" dirty="0"/>
              <a:t>, </a:t>
            </a:r>
            <a:r>
              <a:rPr lang="tr-TR" sz="3200" b="1" dirty="0" err="1"/>
              <a:t>tempat</a:t>
            </a:r>
            <a:r>
              <a:rPr lang="tr-TR" sz="3200" dirty="0"/>
              <a:t> </a:t>
            </a:r>
            <a:r>
              <a:rPr lang="tr-TR" sz="3200" dirty="0" err="1"/>
              <a:t>penyelenggaraan</a:t>
            </a:r>
            <a:r>
              <a:rPr lang="tr-TR" sz="3200" dirty="0"/>
              <a:t> dan </a:t>
            </a:r>
            <a:r>
              <a:rPr lang="tr-TR" sz="3200" b="1" dirty="0" err="1"/>
              <a:t>aktor</a:t>
            </a:r>
            <a:r>
              <a:rPr lang="tr-TR" sz="3200" dirty="0"/>
              <a:t> </a:t>
            </a:r>
            <a:r>
              <a:rPr lang="tr-TR" sz="3200" dirty="0" err="1"/>
              <a:t>yang</a:t>
            </a:r>
            <a:r>
              <a:rPr lang="tr-TR" sz="3200" dirty="0"/>
              <a:t> </a:t>
            </a:r>
            <a:r>
              <a:rPr lang="tr-TR" sz="3200" dirty="0" err="1"/>
              <a:t>berperan</a:t>
            </a:r>
            <a:r>
              <a:rPr lang="tr-TR" sz="3200" dirty="0"/>
              <a:t> </a:t>
            </a:r>
            <a:r>
              <a:rPr lang="tr-TR" sz="3200" dirty="0" err="1"/>
              <a:t>dalam</a:t>
            </a:r>
            <a:r>
              <a:rPr lang="tr-TR" sz="3200" dirty="0"/>
              <a:t> </a:t>
            </a:r>
            <a:r>
              <a:rPr lang="tr-TR" sz="3200" dirty="0" err="1"/>
              <a:t>kegiatan</a:t>
            </a:r>
            <a:r>
              <a:rPr lang="tr-TR" sz="3200" dirty="0"/>
              <a:t>.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1003527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544206"/>
            <a:ext cx="6799544" cy="59862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SOP </a:t>
            </a:r>
            <a:r>
              <a:rPr lang="en-US" sz="2400" dirty="0" err="1" smtClean="0"/>
              <a:t>sbg</a:t>
            </a:r>
            <a:r>
              <a:rPr lang="en-US" sz="2400" dirty="0" smtClean="0"/>
              <a:t> </a:t>
            </a:r>
            <a:r>
              <a:rPr lang="en-US" sz="2400" dirty="0" err="1" smtClean="0"/>
              <a:t>Pedoman</a:t>
            </a:r>
            <a:r>
              <a:rPr lang="en-US" sz="2400" dirty="0" smtClean="0"/>
              <a:t> </a:t>
            </a:r>
            <a:r>
              <a:rPr lang="en-US" sz="2400" dirty="0" err="1" smtClean="0"/>
              <a:t>Pelaksanaan</a:t>
            </a:r>
            <a:r>
              <a:rPr lang="en-US" sz="2400" dirty="0" smtClean="0"/>
              <a:t> </a:t>
            </a:r>
            <a:r>
              <a:rPr lang="en-US" sz="2400" dirty="0" err="1" smtClean="0"/>
              <a:t>Administrasi</a:t>
            </a:r>
            <a:r>
              <a:rPr lang="en-US" sz="2400" dirty="0" smtClean="0"/>
              <a:t> </a:t>
            </a:r>
            <a:r>
              <a:rPr lang="en-US" sz="2400" dirty="0" err="1" smtClean="0"/>
              <a:t>Perkantoran</a:t>
            </a:r>
            <a:r>
              <a:rPr lang="en-US" sz="2400" dirty="0"/>
              <a:t> </a:t>
            </a:r>
            <a:r>
              <a:rPr lang="tr-TR" sz="2400" dirty="0" err="1" smtClean="0"/>
              <a:t>dijadikan</a:t>
            </a:r>
            <a:r>
              <a:rPr lang="tr-TR" sz="2400" dirty="0" smtClean="0"/>
              <a:t> </a:t>
            </a:r>
            <a:r>
              <a:rPr lang="tr-TR" sz="2400" dirty="0" err="1"/>
              <a:t>sebagai</a:t>
            </a:r>
            <a:r>
              <a:rPr lang="tr-TR" sz="2400" dirty="0"/>
              <a:t> </a:t>
            </a:r>
            <a:r>
              <a:rPr lang="tr-TR" sz="2400" dirty="0" err="1">
                <a:solidFill>
                  <a:srgbClr val="FF0000"/>
                </a:solidFill>
              </a:rPr>
              <a:t>acuan</a:t>
            </a:r>
            <a:r>
              <a:rPr lang="tr-TR" sz="2400" dirty="0">
                <a:solidFill>
                  <a:srgbClr val="FF0000"/>
                </a:solidFill>
              </a:rPr>
              <a:t> </a:t>
            </a:r>
            <a:r>
              <a:rPr lang="tr-TR" sz="2400" dirty="0" err="1">
                <a:solidFill>
                  <a:srgbClr val="FF0000"/>
                </a:solidFill>
              </a:rPr>
              <a:t>dalam</a:t>
            </a:r>
            <a:r>
              <a:rPr lang="tr-TR" sz="2400" dirty="0">
                <a:solidFill>
                  <a:srgbClr val="FF0000"/>
                </a:solidFill>
              </a:rPr>
              <a:t> </a:t>
            </a:r>
            <a:r>
              <a:rPr lang="tr-TR" sz="2400" dirty="0" err="1">
                <a:solidFill>
                  <a:srgbClr val="FF0000"/>
                </a:solidFill>
              </a:rPr>
              <a:t>melaksanakan</a:t>
            </a:r>
            <a:r>
              <a:rPr lang="tr-TR" sz="2400" dirty="0">
                <a:solidFill>
                  <a:srgbClr val="FF0000"/>
                </a:solidFill>
              </a:rPr>
              <a:t> </a:t>
            </a:r>
            <a:r>
              <a:rPr lang="tr-TR" sz="2400" dirty="0" err="1">
                <a:solidFill>
                  <a:srgbClr val="FF0000"/>
                </a:solidFill>
              </a:rPr>
              <a:t>tugas</a:t>
            </a:r>
            <a:r>
              <a:rPr lang="tr-TR" sz="2400" dirty="0">
                <a:solidFill>
                  <a:srgbClr val="FF0000"/>
                </a:solidFill>
              </a:rPr>
              <a:t> </a:t>
            </a:r>
            <a:r>
              <a:rPr lang="tr-TR" sz="2400" dirty="0" err="1"/>
              <a:t>bagi</a:t>
            </a:r>
            <a:r>
              <a:rPr lang="tr-TR" sz="2400" dirty="0"/>
              <a:t> </a:t>
            </a:r>
            <a:r>
              <a:rPr lang="tr-TR" sz="2400" dirty="0" err="1"/>
              <a:t>karyawan</a:t>
            </a:r>
            <a:r>
              <a:rPr lang="tr-TR" sz="2400" dirty="0"/>
              <a:t> </a:t>
            </a:r>
            <a:r>
              <a:rPr lang="tr-TR" sz="2400" dirty="0" err="1"/>
              <a:t>sesuai</a:t>
            </a:r>
            <a:r>
              <a:rPr lang="tr-TR" sz="2400" dirty="0"/>
              <a:t> </a:t>
            </a:r>
            <a:r>
              <a:rPr lang="tr-TR" sz="2400" dirty="0" err="1"/>
              <a:t>dengan</a:t>
            </a:r>
            <a:r>
              <a:rPr lang="tr-TR" sz="2400" dirty="0"/>
              <a:t> </a:t>
            </a:r>
            <a:r>
              <a:rPr lang="tr-TR" sz="2400" dirty="0" err="1"/>
              <a:t>peraturan</a:t>
            </a:r>
            <a:r>
              <a:rPr lang="tr-TR" sz="2400" dirty="0"/>
              <a:t> </a:t>
            </a:r>
            <a:r>
              <a:rPr lang="tr-TR" sz="2400" dirty="0" err="1"/>
              <a:t>yang</a:t>
            </a:r>
            <a:r>
              <a:rPr lang="tr-TR" sz="2400" dirty="0"/>
              <a:t> </a:t>
            </a:r>
            <a:r>
              <a:rPr lang="tr-TR" sz="2400" dirty="0" err="1"/>
              <a:t>berlaku</a:t>
            </a:r>
            <a:r>
              <a:rPr lang="tr-TR" sz="2400" dirty="0"/>
              <a:t> dan </a:t>
            </a:r>
            <a:r>
              <a:rPr lang="tr-TR" sz="2400" dirty="0" err="1">
                <a:solidFill>
                  <a:srgbClr val="FF0000"/>
                </a:solidFill>
              </a:rPr>
              <a:t>target</a:t>
            </a:r>
            <a:r>
              <a:rPr lang="tr-TR" sz="2400" dirty="0">
                <a:solidFill>
                  <a:srgbClr val="FF0000"/>
                </a:solidFill>
              </a:rPr>
              <a:t> </a:t>
            </a:r>
            <a:r>
              <a:rPr lang="tr-TR" sz="2400" dirty="0" err="1">
                <a:solidFill>
                  <a:srgbClr val="FF0000"/>
                </a:solidFill>
              </a:rPr>
              <a:t>kinerja</a:t>
            </a:r>
            <a:r>
              <a:rPr lang="tr-TR" sz="2400" dirty="0">
                <a:solidFill>
                  <a:srgbClr val="FF0000"/>
                </a:solidFill>
              </a:rPr>
              <a:t> </a:t>
            </a:r>
            <a:r>
              <a:rPr lang="tr-TR" sz="2400" dirty="0" err="1"/>
              <a:t>yang</a:t>
            </a:r>
            <a:r>
              <a:rPr lang="tr-TR" sz="2400" dirty="0"/>
              <a:t> </a:t>
            </a:r>
            <a:r>
              <a:rPr lang="tr-TR" sz="2400" dirty="0" err="1"/>
              <a:t>telah</a:t>
            </a:r>
            <a:r>
              <a:rPr lang="tr-TR" sz="2400" dirty="0"/>
              <a:t> </a:t>
            </a:r>
            <a:r>
              <a:rPr lang="tr-TR" sz="2400" dirty="0" err="1"/>
              <a:t>ditentukan</a:t>
            </a:r>
            <a:r>
              <a:rPr lang="tr-TR" sz="2400" dirty="0"/>
              <a:t> </a:t>
            </a:r>
            <a:r>
              <a:rPr lang="tr-TR" sz="2400" dirty="0" err="1"/>
              <a:t>yang</a:t>
            </a:r>
            <a:r>
              <a:rPr lang="tr-TR" sz="2400" dirty="0"/>
              <a:t> </a:t>
            </a:r>
            <a:r>
              <a:rPr lang="tr-TR" sz="2400" dirty="0" err="1"/>
              <a:t>selalu</a:t>
            </a:r>
            <a:r>
              <a:rPr lang="tr-TR" sz="2400" dirty="0"/>
              <a:t> </a:t>
            </a:r>
            <a:r>
              <a:rPr lang="tr-TR" sz="2400" dirty="0" err="1">
                <a:solidFill>
                  <a:srgbClr val="FF0000"/>
                </a:solidFill>
              </a:rPr>
              <a:t>dimonitor</a:t>
            </a:r>
            <a:r>
              <a:rPr lang="tr-TR" sz="2400" dirty="0"/>
              <a:t> dan </a:t>
            </a:r>
            <a:r>
              <a:rPr lang="tr-TR" sz="2400" dirty="0" err="1"/>
              <a:t>ditinjau</a:t>
            </a:r>
            <a:r>
              <a:rPr lang="tr-TR" sz="2400" dirty="0"/>
              <a:t> </a:t>
            </a:r>
            <a:r>
              <a:rPr lang="tr-TR" sz="2400" dirty="0" err="1"/>
              <a:t>ulang</a:t>
            </a:r>
            <a:r>
              <a:rPr lang="tr-TR" sz="2400" dirty="0"/>
              <a:t> </a:t>
            </a:r>
            <a:r>
              <a:rPr lang="tr-TR" sz="2400" dirty="0" err="1"/>
              <a:t>setiap</a:t>
            </a:r>
            <a:r>
              <a:rPr lang="tr-TR" sz="2400" dirty="0"/>
              <a:t> </a:t>
            </a:r>
            <a:r>
              <a:rPr lang="tr-TR" sz="2400" dirty="0" err="1"/>
              <a:t>periode</a:t>
            </a:r>
            <a:r>
              <a:rPr lang="tr-TR" sz="2400" dirty="0"/>
              <a:t> </a:t>
            </a:r>
            <a:r>
              <a:rPr lang="tr-TR" sz="2400" dirty="0" err="1"/>
              <a:t>tertentu</a:t>
            </a:r>
            <a:r>
              <a:rPr lang="tr-TR" sz="2400" dirty="0"/>
              <a:t> </a:t>
            </a:r>
            <a:r>
              <a:rPr lang="tr-TR" sz="2400" dirty="0" err="1"/>
              <a:t>untuk</a:t>
            </a:r>
            <a:r>
              <a:rPr lang="tr-TR" sz="2400" dirty="0"/>
              <a:t> </a:t>
            </a:r>
            <a:r>
              <a:rPr lang="tr-TR" sz="2400" dirty="0" err="1"/>
              <a:t>mengakomodasi</a:t>
            </a:r>
            <a:r>
              <a:rPr lang="tr-TR" sz="2400" dirty="0"/>
              <a:t> dan </a:t>
            </a:r>
            <a:r>
              <a:rPr lang="tr-TR" sz="2400" dirty="0" err="1"/>
              <a:t>mengantisipasi</a:t>
            </a:r>
            <a:r>
              <a:rPr lang="tr-TR" sz="2400" dirty="0"/>
              <a:t> </a:t>
            </a:r>
            <a:r>
              <a:rPr lang="tr-TR" sz="2400" dirty="0" err="1"/>
              <a:t>dinamika</a:t>
            </a:r>
            <a:r>
              <a:rPr lang="tr-TR" sz="2400" dirty="0"/>
              <a:t> </a:t>
            </a:r>
            <a:r>
              <a:rPr lang="tr-TR" sz="2400" dirty="0" err="1"/>
              <a:t>tugas</a:t>
            </a:r>
            <a:r>
              <a:rPr lang="tr-TR" sz="2400" dirty="0" smtClean="0"/>
              <a:t>.</a:t>
            </a:r>
          </a:p>
          <a:p>
            <a:pPr marL="0" indent="0">
              <a:buNone/>
            </a:pPr>
            <a:r>
              <a:rPr lang="tr-TR" sz="2400" dirty="0" err="1"/>
              <a:t>S</a:t>
            </a:r>
            <a:r>
              <a:rPr lang="tr-TR" sz="2400" dirty="0" err="1" smtClean="0"/>
              <a:t>ekaligus</a:t>
            </a:r>
            <a:r>
              <a:rPr lang="tr-TR" sz="2400" dirty="0" smtClean="0"/>
              <a:t> </a:t>
            </a:r>
            <a:r>
              <a:rPr lang="tr-TR" sz="2400" dirty="0" err="1">
                <a:solidFill>
                  <a:srgbClr val="FF0000"/>
                </a:solidFill>
              </a:rPr>
              <a:t>menjadi</a:t>
            </a:r>
            <a:r>
              <a:rPr lang="tr-TR" sz="2400" dirty="0">
                <a:solidFill>
                  <a:srgbClr val="FF0000"/>
                </a:solidFill>
              </a:rPr>
              <a:t> </a:t>
            </a:r>
            <a:r>
              <a:rPr lang="tr-TR" sz="2400" dirty="0" err="1">
                <a:solidFill>
                  <a:srgbClr val="FF0000"/>
                </a:solidFill>
              </a:rPr>
              <a:t>feedback</a:t>
            </a:r>
            <a:r>
              <a:rPr lang="tr-TR" sz="2400" dirty="0">
                <a:solidFill>
                  <a:srgbClr val="FF0000"/>
                </a:solidFill>
              </a:rPr>
              <a:t> </a:t>
            </a:r>
            <a:r>
              <a:rPr lang="tr-TR" sz="2400" dirty="0" err="1"/>
              <a:t>guna</a:t>
            </a:r>
            <a:r>
              <a:rPr lang="tr-TR" sz="2400" dirty="0"/>
              <a:t> </a:t>
            </a:r>
            <a:r>
              <a:rPr lang="tr-TR" sz="2400" dirty="0" err="1"/>
              <a:t>penyesuaian</a:t>
            </a:r>
            <a:r>
              <a:rPr lang="tr-TR" sz="2400" dirty="0"/>
              <a:t> </a:t>
            </a:r>
            <a:r>
              <a:rPr lang="tr-TR" sz="2400" dirty="0" err="1"/>
              <a:t>antara</a:t>
            </a:r>
            <a:r>
              <a:rPr lang="tr-TR" sz="2400" dirty="0"/>
              <a:t> </a:t>
            </a:r>
            <a:r>
              <a:rPr lang="tr-TR" sz="2400" dirty="0" err="1"/>
              <a:t>kondisi</a:t>
            </a:r>
            <a:r>
              <a:rPr lang="tr-TR" sz="2400" dirty="0"/>
              <a:t> </a:t>
            </a:r>
            <a:r>
              <a:rPr lang="tr-TR" sz="2400" dirty="0" err="1"/>
              <a:t>yang</a:t>
            </a:r>
            <a:r>
              <a:rPr lang="tr-TR" sz="2400" dirty="0"/>
              <a:t> </a:t>
            </a:r>
            <a:r>
              <a:rPr lang="tr-TR" sz="2400" dirty="0" err="1"/>
              <a:t>dipersyaratkan</a:t>
            </a:r>
            <a:r>
              <a:rPr lang="tr-TR" sz="2400" dirty="0"/>
              <a:t> </a:t>
            </a:r>
            <a:r>
              <a:rPr lang="tr-TR" sz="2400" dirty="0" err="1"/>
              <a:t>dalam</a:t>
            </a:r>
            <a:r>
              <a:rPr lang="tr-TR" sz="2400" dirty="0"/>
              <a:t> SOP </a:t>
            </a:r>
            <a:r>
              <a:rPr lang="tr-TR" sz="2400" dirty="0" err="1"/>
              <a:t>dengan</a:t>
            </a:r>
            <a:r>
              <a:rPr lang="tr-TR" sz="2400" dirty="0"/>
              <a:t> </a:t>
            </a:r>
            <a:r>
              <a:rPr lang="tr-TR" sz="2400" dirty="0" err="1"/>
              <a:t>kondisi</a:t>
            </a:r>
            <a:r>
              <a:rPr lang="tr-TR" sz="2400" dirty="0"/>
              <a:t> </a:t>
            </a:r>
            <a:r>
              <a:rPr lang="tr-TR" sz="2400" dirty="0" err="1"/>
              <a:t>riil</a:t>
            </a:r>
            <a:r>
              <a:rPr lang="tr-TR" sz="2400" dirty="0"/>
              <a:t> </a:t>
            </a:r>
            <a:r>
              <a:rPr lang="tr-TR" sz="2400" dirty="0" err="1"/>
              <a:t>yang</a:t>
            </a:r>
            <a:r>
              <a:rPr lang="tr-TR" sz="2400" dirty="0"/>
              <a:t> ada </a:t>
            </a:r>
            <a:r>
              <a:rPr lang="tr-TR" sz="2400" dirty="0" err="1"/>
              <a:t>guna</a:t>
            </a:r>
            <a:r>
              <a:rPr lang="tr-TR" sz="2400" dirty="0"/>
              <a:t> </a:t>
            </a:r>
            <a:r>
              <a:rPr lang="tr-TR" sz="2400" dirty="0" err="1"/>
              <a:t>mencapai</a:t>
            </a:r>
            <a:r>
              <a:rPr lang="tr-TR" sz="2400" dirty="0"/>
              <a:t> </a:t>
            </a:r>
            <a:r>
              <a:rPr lang="tr-TR" sz="2400" dirty="0" err="1"/>
              <a:t>kinerja</a:t>
            </a:r>
            <a:r>
              <a:rPr lang="tr-TR" sz="2400" dirty="0"/>
              <a:t> </a:t>
            </a:r>
            <a:r>
              <a:rPr lang="tr-TR" sz="2400" dirty="0" err="1"/>
              <a:t>individu</a:t>
            </a:r>
            <a:r>
              <a:rPr lang="tr-TR" sz="2400" dirty="0"/>
              <a:t> dan </a:t>
            </a:r>
            <a:r>
              <a:rPr lang="tr-TR" sz="2400" dirty="0" err="1"/>
              <a:t>kinerja</a:t>
            </a:r>
            <a:r>
              <a:rPr lang="tr-TR" sz="2400" dirty="0"/>
              <a:t> </a:t>
            </a:r>
            <a:r>
              <a:rPr lang="tr-TR" sz="2400" dirty="0" err="1"/>
              <a:t>organisasi</a:t>
            </a:r>
            <a:r>
              <a:rPr lang="tr-TR" sz="2400" dirty="0"/>
              <a:t> </a:t>
            </a:r>
            <a:r>
              <a:rPr lang="tr-TR" sz="2400" dirty="0" smtClean="0"/>
              <a:t>(</a:t>
            </a:r>
            <a:r>
              <a:rPr lang="tr-TR" sz="2400" dirty="0" err="1" smtClean="0"/>
              <a:t>Kantor</a:t>
            </a:r>
            <a:r>
              <a:rPr lang="tr-TR" sz="2400" dirty="0" smtClean="0"/>
              <a:t> </a:t>
            </a:r>
            <a:r>
              <a:rPr lang="tr-TR" sz="2400" dirty="0" err="1" smtClean="0"/>
              <a:t>Notaris</a:t>
            </a:r>
            <a:r>
              <a:rPr lang="tr-TR" sz="2400" dirty="0" smtClean="0"/>
              <a:t>) </a:t>
            </a:r>
            <a:r>
              <a:rPr lang="tr-TR" sz="2400" dirty="0" err="1" smtClean="0"/>
              <a:t>yang</a:t>
            </a:r>
            <a:r>
              <a:rPr lang="tr-TR" sz="2400" dirty="0" smtClean="0"/>
              <a:t> optimal.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9048401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1"/>
            <a:ext cx="6508377" cy="665140"/>
          </a:xfrm>
        </p:spPr>
        <p:txBody>
          <a:bodyPr/>
          <a:lstStyle/>
          <a:p>
            <a:r>
              <a:rPr lang="en-US" dirty="0" err="1" smtClean="0"/>
              <a:t>Fungsi</a:t>
            </a:r>
            <a:r>
              <a:rPr lang="en-US" dirty="0" smtClean="0"/>
              <a:t> SOP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846543"/>
            <a:ext cx="6860018" cy="5971146"/>
          </a:xfrm>
        </p:spPr>
        <p:txBody>
          <a:bodyPr>
            <a:noAutofit/>
          </a:bodyPr>
          <a:lstStyle/>
          <a:p>
            <a:r>
              <a:rPr lang="tr-TR" dirty="0"/>
              <a:t>SOP </a:t>
            </a:r>
            <a:r>
              <a:rPr lang="tr-TR" dirty="0" err="1"/>
              <a:t>dapat</a:t>
            </a:r>
            <a:r>
              <a:rPr lang="tr-TR" dirty="0"/>
              <a:t> </a:t>
            </a:r>
            <a:r>
              <a:rPr lang="tr-TR" dirty="0" err="1"/>
              <a:t>menjelaskan</a:t>
            </a:r>
            <a:r>
              <a:rPr lang="tr-TR" dirty="0"/>
              <a:t> </a:t>
            </a:r>
            <a:r>
              <a:rPr lang="tr-TR" dirty="0" err="1"/>
              <a:t>kinerja</a:t>
            </a:r>
            <a:r>
              <a:rPr lang="tr-TR" dirty="0"/>
              <a:t> </a:t>
            </a:r>
            <a:r>
              <a:rPr lang="tr-TR" dirty="0" err="1"/>
              <a:t>yang</a:t>
            </a:r>
            <a:r>
              <a:rPr lang="tr-TR" dirty="0"/>
              <a:t> </a:t>
            </a:r>
            <a:r>
              <a:rPr lang="tr-TR" dirty="0" err="1"/>
              <a:t>diharapkan</a:t>
            </a:r>
            <a:r>
              <a:rPr lang="tr-TR" dirty="0"/>
              <a:t> </a:t>
            </a:r>
            <a:r>
              <a:rPr lang="tr-TR" dirty="0" err="1"/>
              <a:t>oleh</a:t>
            </a:r>
            <a:r>
              <a:rPr lang="tr-TR" dirty="0"/>
              <a:t> </a:t>
            </a:r>
            <a:r>
              <a:rPr lang="tr-TR" dirty="0" err="1"/>
              <a:t>pimpinan</a:t>
            </a:r>
            <a:r>
              <a:rPr lang="tr-TR" dirty="0"/>
              <a:t> </a:t>
            </a:r>
            <a:r>
              <a:rPr lang="tr-TR" dirty="0" err="1"/>
              <a:t>organisasi</a:t>
            </a:r>
            <a:r>
              <a:rPr lang="tr-TR" dirty="0"/>
              <a:t> </a:t>
            </a:r>
            <a:r>
              <a:rPr lang="tr-TR" dirty="0" err="1"/>
              <a:t>pada</a:t>
            </a:r>
            <a:r>
              <a:rPr lang="tr-TR" dirty="0"/>
              <a:t> </a:t>
            </a:r>
            <a:r>
              <a:rPr lang="tr-TR" dirty="0" err="1"/>
              <a:t>umumnya</a:t>
            </a:r>
            <a:r>
              <a:rPr lang="tr-TR" dirty="0"/>
              <a:t> dan </a:t>
            </a:r>
            <a:r>
              <a:rPr lang="tr-TR" dirty="0" err="1"/>
              <a:t>pimpinan</a:t>
            </a:r>
            <a:r>
              <a:rPr lang="tr-TR" dirty="0"/>
              <a:t> </a:t>
            </a:r>
            <a:r>
              <a:rPr lang="tr-TR" dirty="0" err="1"/>
              <a:t>bagian</a:t>
            </a:r>
            <a:r>
              <a:rPr lang="tr-TR" dirty="0"/>
              <a:t> </a:t>
            </a:r>
            <a:r>
              <a:rPr lang="tr-TR" dirty="0" err="1"/>
              <a:t>administrasi</a:t>
            </a:r>
            <a:r>
              <a:rPr lang="tr-TR" dirty="0"/>
              <a:t> </a:t>
            </a:r>
            <a:r>
              <a:rPr lang="tr-TR" dirty="0" err="1"/>
              <a:t>pada</a:t>
            </a:r>
            <a:r>
              <a:rPr lang="tr-TR" dirty="0"/>
              <a:t> </a:t>
            </a:r>
            <a:r>
              <a:rPr lang="tr-TR" dirty="0" err="1"/>
              <a:t>khususnya</a:t>
            </a:r>
            <a:r>
              <a:rPr lang="tr-TR" dirty="0"/>
              <a:t>.</a:t>
            </a:r>
          </a:p>
          <a:p>
            <a:r>
              <a:rPr lang="it-IT" dirty="0"/>
              <a:t>SOP </a:t>
            </a:r>
            <a:r>
              <a:rPr lang="it-IT" dirty="0" err="1"/>
              <a:t>menyediakan</a:t>
            </a:r>
            <a:r>
              <a:rPr lang="it-IT" dirty="0"/>
              <a:t> </a:t>
            </a:r>
            <a:r>
              <a:rPr lang="it-IT" dirty="0" err="1"/>
              <a:t>standardisasi</a:t>
            </a:r>
            <a:r>
              <a:rPr lang="it-IT" dirty="0"/>
              <a:t> </a:t>
            </a:r>
            <a:r>
              <a:rPr lang="it-IT" dirty="0" err="1"/>
              <a:t>aktivitas</a:t>
            </a:r>
            <a:r>
              <a:rPr lang="it-IT" dirty="0"/>
              <a:t> </a:t>
            </a:r>
            <a:r>
              <a:rPr lang="it-IT" dirty="0" err="1"/>
              <a:t>yang</a:t>
            </a:r>
            <a:r>
              <a:rPr lang="it-IT" dirty="0"/>
              <a:t> </a:t>
            </a:r>
            <a:r>
              <a:rPr lang="it-IT" dirty="0" err="1"/>
              <a:t>ada</a:t>
            </a:r>
            <a:r>
              <a:rPr lang="it-IT" dirty="0"/>
              <a:t> di </a:t>
            </a:r>
            <a:r>
              <a:rPr lang="it-IT" dirty="0" err="1"/>
              <a:t>urusan</a:t>
            </a:r>
            <a:r>
              <a:rPr lang="it-IT" dirty="0"/>
              <a:t> </a:t>
            </a:r>
            <a:r>
              <a:rPr lang="it-IT" dirty="0" err="1" smtClean="0"/>
              <a:t>administrasi</a:t>
            </a:r>
            <a:r>
              <a:rPr lang="it-IT" dirty="0" smtClean="0"/>
              <a:t>; </a:t>
            </a:r>
            <a:r>
              <a:rPr lang="it-IT" b="1" dirty="0" err="1" smtClean="0"/>
              <a:t>menjadi</a:t>
            </a:r>
            <a:r>
              <a:rPr lang="it-IT" b="1" dirty="0" smtClean="0"/>
              <a:t> </a:t>
            </a:r>
            <a:r>
              <a:rPr lang="it-IT" b="1" dirty="0" err="1" smtClean="0"/>
              <a:t>dasar</a:t>
            </a:r>
            <a:r>
              <a:rPr lang="it-IT" b="1" dirty="0" smtClean="0"/>
              <a:t> </a:t>
            </a:r>
            <a:r>
              <a:rPr lang="it-IT" b="1" dirty="0" err="1" smtClean="0"/>
              <a:t>hukum</a:t>
            </a:r>
            <a:r>
              <a:rPr lang="it-IT" b="1" dirty="0" smtClean="0"/>
              <a:t> </a:t>
            </a:r>
            <a:r>
              <a:rPr lang="it-IT" dirty="0" err="1" smtClean="0"/>
              <a:t>bila</a:t>
            </a:r>
            <a:r>
              <a:rPr lang="it-IT" dirty="0" smtClean="0"/>
              <a:t> </a:t>
            </a:r>
            <a:r>
              <a:rPr lang="it-IT" dirty="0" err="1" smtClean="0"/>
              <a:t>terjadi</a:t>
            </a:r>
            <a:r>
              <a:rPr lang="it-IT" dirty="0" smtClean="0"/>
              <a:t> </a:t>
            </a:r>
            <a:r>
              <a:rPr lang="it-IT" dirty="0" err="1" smtClean="0"/>
              <a:t>penyimangan</a:t>
            </a:r>
            <a:r>
              <a:rPr lang="it-IT" dirty="0" smtClean="0"/>
              <a:t>. </a:t>
            </a:r>
            <a:endParaRPr lang="it-IT" dirty="0"/>
          </a:p>
          <a:p>
            <a:r>
              <a:rPr lang="tr-TR" dirty="0" err="1"/>
              <a:t>Dokumen</a:t>
            </a:r>
            <a:r>
              <a:rPr lang="tr-TR" dirty="0"/>
              <a:t> SOP </a:t>
            </a:r>
            <a:r>
              <a:rPr lang="tr-TR" dirty="0" err="1"/>
              <a:t>mengidentifikasikan</a:t>
            </a:r>
            <a:r>
              <a:rPr lang="tr-TR" dirty="0"/>
              <a:t> </a:t>
            </a:r>
            <a:r>
              <a:rPr lang="tr-TR" dirty="0" err="1"/>
              <a:t>tindakan</a:t>
            </a:r>
            <a:r>
              <a:rPr lang="tr-TR" dirty="0"/>
              <a:t> dan </a:t>
            </a:r>
            <a:r>
              <a:rPr lang="tr-TR" dirty="0" err="1"/>
              <a:t>peran</a:t>
            </a:r>
            <a:r>
              <a:rPr lang="tr-TR" dirty="0"/>
              <a:t> </a:t>
            </a:r>
            <a:r>
              <a:rPr lang="tr-TR" dirty="0" err="1"/>
              <a:t>yang</a:t>
            </a:r>
            <a:r>
              <a:rPr lang="tr-TR" dirty="0"/>
              <a:t> </a:t>
            </a:r>
            <a:r>
              <a:rPr lang="tr-TR" dirty="0" err="1"/>
              <a:t>disepakati</a:t>
            </a:r>
            <a:r>
              <a:rPr lang="tr-TR" dirty="0"/>
              <a:t> </a:t>
            </a:r>
            <a:r>
              <a:rPr lang="tr-TR" dirty="0" err="1"/>
              <a:t>baik</a:t>
            </a:r>
            <a:r>
              <a:rPr lang="tr-TR" dirty="0"/>
              <a:t> </a:t>
            </a:r>
            <a:r>
              <a:rPr lang="tr-TR" dirty="0" err="1"/>
              <a:t>dalam</a:t>
            </a:r>
            <a:r>
              <a:rPr lang="tr-TR" dirty="0"/>
              <a:t> </a:t>
            </a:r>
            <a:r>
              <a:rPr lang="tr-TR" dirty="0" err="1"/>
              <a:t>standarisasi</a:t>
            </a:r>
            <a:r>
              <a:rPr lang="tr-TR" dirty="0"/>
              <a:t> </a:t>
            </a:r>
            <a:r>
              <a:rPr lang="tr-TR" dirty="0" err="1"/>
              <a:t>aktivitas</a:t>
            </a:r>
            <a:r>
              <a:rPr lang="tr-TR" dirty="0"/>
              <a:t>, </a:t>
            </a:r>
            <a:r>
              <a:rPr lang="tr-TR" dirty="0" err="1"/>
              <a:t>tindakan</a:t>
            </a:r>
            <a:r>
              <a:rPr lang="tr-TR" dirty="0"/>
              <a:t> </a:t>
            </a:r>
            <a:r>
              <a:rPr lang="tr-TR" dirty="0" err="1"/>
              <a:t>koordinasi</a:t>
            </a:r>
            <a:r>
              <a:rPr lang="tr-TR" dirty="0"/>
              <a:t> dan </a:t>
            </a:r>
            <a:r>
              <a:rPr lang="tr-TR" dirty="0" err="1"/>
              <a:t>komunikasi</a:t>
            </a:r>
            <a:r>
              <a:rPr lang="tr-TR" dirty="0"/>
              <a:t> </a:t>
            </a:r>
            <a:r>
              <a:rPr lang="tr-TR" dirty="0" err="1"/>
              <a:t>dalam</a:t>
            </a:r>
            <a:r>
              <a:rPr lang="tr-TR" dirty="0"/>
              <a:t> </a:t>
            </a:r>
            <a:r>
              <a:rPr lang="tr-TR" dirty="0" err="1"/>
              <a:t>urusan</a:t>
            </a:r>
            <a:r>
              <a:rPr lang="tr-TR" dirty="0"/>
              <a:t> </a:t>
            </a:r>
            <a:r>
              <a:rPr lang="tr-TR" dirty="0" err="1"/>
              <a:t>administrasi</a:t>
            </a:r>
            <a:r>
              <a:rPr lang="tr-TR" dirty="0"/>
              <a:t>.</a:t>
            </a:r>
          </a:p>
          <a:p>
            <a:r>
              <a:rPr lang="tr-TR" dirty="0" err="1"/>
              <a:t>Dokumen</a:t>
            </a:r>
            <a:r>
              <a:rPr lang="tr-TR" dirty="0"/>
              <a:t> SOP </a:t>
            </a:r>
            <a:r>
              <a:rPr lang="tr-TR" dirty="0" err="1"/>
              <a:t>menyediakan</a:t>
            </a:r>
            <a:r>
              <a:rPr lang="tr-TR" dirty="0"/>
              <a:t> </a:t>
            </a:r>
            <a:r>
              <a:rPr lang="tr-TR" dirty="0" err="1"/>
              <a:t>informasi</a:t>
            </a:r>
            <a:r>
              <a:rPr lang="tr-TR" dirty="0"/>
              <a:t> </a:t>
            </a:r>
            <a:r>
              <a:rPr lang="tr-TR" dirty="0" err="1"/>
              <a:t>yang</a:t>
            </a:r>
            <a:r>
              <a:rPr lang="tr-TR" dirty="0"/>
              <a:t> </a:t>
            </a:r>
            <a:r>
              <a:rPr lang="tr-TR" dirty="0" err="1"/>
              <a:t>dapat</a:t>
            </a:r>
            <a:r>
              <a:rPr lang="tr-TR" dirty="0"/>
              <a:t> </a:t>
            </a:r>
            <a:r>
              <a:rPr lang="tr-TR" dirty="0" err="1"/>
              <a:t>dijadikan</a:t>
            </a:r>
            <a:r>
              <a:rPr lang="tr-TR" dirty="0"/>
              <a:t> </a:t>
            </a:r>
            <a:r>
              <a:rPr lang="tr-TR" dirty="0" err="1"/>
              <a:t>sebagai</a:t>
            </a:r>
            <a:r>
              <a:rPr lang="tr-TR" dirty="0"/>
              <a:t> </a:t>
            </a:r>
            <a:r>
              <a:rPr lang="tr-TR" dirty="0" err="1"/>
              <a:t>acuan</a:t>
            </a:r>
            <a:r>
              <a:rPr lang="tr-TR" dirty="0"/>
              <a:t> </a:t>
            </a:r>
            <a:r>
              <a:rPr lang="tr-TR" dirty="0" err="1"/>
              <a:t>dokumen</a:t>
            </a:r>
            <a:r>
              <a:rPr lang="tr-TR" dirty="0"/>
              <a:t> </a:t>
            </a:r>
            <a:r>
              <a:rPr lang="tr-TR" dirty="0" err="1"/>
              <a:t>pelatihan</a:t>
            </a:r>
            <a:r>
              <a:rPr lang="tr-TR" dirty="0"/>
              <a:t>. </a:t>
            </a:r>
            <a:r>
              <a:rPr lang="tr-TR" dirty="0" err="1"/>
              <a:t>Dokumen</a:t>
            </a:r>
            <a:r>
              <a:rPr lang="tr-TR" dirty="0"/>
              <a:t> SOP </a:t>
            </a:r>
            <a:r>
              <a:rPr lang="tr-TR" dirty="0" err="1"/>
              <a:t>dapat</a:t>
            </a:r>
            <a:r>
              <a:rPr lang="tr-TR" dirty="0"/>
              <a:t> berisi </a:t>
            </a:r>
            <a:r>
              <a:rPr lang="tr-TR" dirty="0" err="1"/>
              <a:t>kerangka</a:t>
            </a:r>
            <a:r>
              <a:rPr lang="tr-TR" dirty="0"/>
              <a:t> </a:t>
            </a:r>
            <a:r>
              <a:rPr lang="tr-TR" dirty="0" err="1"/>
              <a:t>kerja</a:t>
            </a:r>
            <a:r>
              <a:rPr lang="tr-TR" dirty="0"/>
              <a:t> program </a:t>
            </a:r>
            <a:r>
              <a:rPr lang="tr-TR" dirty="0" err="1"/>
              <a:t>pelatihan</a:t>
            </a:r>
            <a:r>
              <a:rPr lang="tr-TR" dirty="0"/>
              <a:t>, </a:t>
            </a:r>
            <a:r>
              <a:rPr lang="tr-TR" i="1" dirty="0" err="1"/>
              <a:t>briefing</a:t>
            </a:r>
            <a:r>
              <a:rPr lang="tr-TR" i="1" dirty="0"/>
              <a:t>, dan </a:t>
            </a:r>
            <a:r>
              <a:rPr lang="tr-TR" i="1" dirty="0" err="1"/>
              <a:t>latihan</a:t>
            </a:r>
            <a:r>
              <a:rPr lang="tr-TR" i="1" dirty="0"/>
              <a:t>.</a:t>
            </a:r>
            <a:endParaRPr lang="tr-TR" dirty="0"/>
          </a:p>
          <a:p>
            <a:r>
              <a:rPr lang="nl-NL" dirty="0" err="1"/>
              <a:t>Dokumen</a:t>
            </a:r>
            <a:r>
              <a:rPr lang="nl-NL" dirty="0"/>
              <a:t> SOP </a:t>
            </a:r>
            <a:r>
              <a:rPr lang="nl-NL" dirty="0" err="1"/>
              <a:t>menyediakan</a:t>
            </a:r>
            <a:r>
              <a:rPr lang="nl-NL" dirty="0"/>
              <a:t> </a:t>
            </a:r>
            <a:r>
              <a:rPr lang="nl-NL" dirty="0" err="1"/>
              <a:t>sistem</a:t>
            </a:r>
            <a:r>
              <a:rPr lang="nl-NL" dirty="0"/>
              <a:t> </a:t>
            </a:r>
            <a:r>
              <a:rPr lang="nl-NL" dirty="0" err="1"/>
              <a:t>analisis</a:t>
            </a:r>
            <a:r>
              <a:rPr lang="nl-NL" dirty="0"/>
              <a:t> dan </a:t>
            </a:r>
            <a:r>
              <a:rPr lang="nl-NL" dirty="0" err="1"/>
              <a:t>umpan</a:t>
            </a:r>
            <a:r>
              <a:rPr lang="nl-NL" dirty="0"/>
              <a:t> </a:t>
            </a:r>
            <a:r>
              <a:rPr lang="nl-NL" dirty="0" err="1"/>
              <a:t>balik</a:t>
            </a:r>
            <a:r>
              <a:rPr lang="nl-NL" dirty="0"/>
              <a:t> </a:t>
            </a:r>
            <a:r>
              <a:rPr lang="nl-NL" dirty="0" err="1"/>
              <a:t>terhadap</a:t>
            </a:r>
            <a:r>
              <a:rPr lang="nl-NL" dirty="0"/>
              <a:t> </a:t>
            </a:r>
            <a:r>
              <a:rPr lang="nl-NL" dirty="0" err="1"/>
              <a:t>pekerjaan</a:t>
            </a:r>
            <a:r>
              <a:rPr lang="nl-NL" dirty="0"/>
              <a:t> </a:t>
            </a:r>
            <a:r>
              <a:rPr lang="nl-NL" dirty="0" err="1"/>
              <a:t>administrasi</a:t>
            </a:r>
            <a:r>
              <a:rPr lang="nl-NL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31802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Tujuan</a:t>
            </a:r>
            <a:r>
              <a:rPr lang="en-US" dirty="0" smtClean="0"/>
              <a:t> SOP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Staff </a:t>
            </a:r>
            <a:r>
              <a:rPr lang="en-US" dirty="0" err="1" smtClean="0"/>
              <a:t>menjaga</a:t>
            </a:r>
            <a:r>
              <a:rPr lang="en-US" dirty="0" smtClean="0"/>
              <a:t> </a:t>
            </a:r>
            <a:r>
              <a:rPr lang="en-US" dirty="0" err="1" smtClean="0"/>
              <a:t>konsistensi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tingkat</a:t>
            </a:r>
            <a:r>
              <a:rPr lang="en-US" dirty="0" smtClean="0"/>
              <a:t> </a:t>
            </a:r>
            <a:r>
              <a:rPr lang="en-US" dirty="0" err="1" smtClean="0"/>
              <a:t>kinerjanya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team </a:t>
            </a:r>
            <a:r>
              <a:rPr lang="en-US" dirty="0" err="1" smtClean="0"/>
              <a:t>atau</a:t>
            </a:r>
            <a:r>
              <a:rPr lang="en-US" dirty="0" smtClean="0"/>
              <a:t> unit </a:t>
            </a:r>
            <a:r>
              <a:rPr lang="en-US" dirty="0" err="1" smtClean="0"/>
              <a:t>kerjanya</a:t>
            </a:r>
            <a:endParaRPr lang="en-US" dirty="0" smtClean="0"/>
          </a:p>
          <a:p>
            <a:r>
              <a:rPr lang="en-US" dirty="0" err="1" smtClean="0"/>
              <a:t>Mengetahui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jelas</a:t>
            </a:r>
            <a:r>
              <a:rPr lang="en-US" dirty="0" smtClean="0"/>
              <a:t> </a:t>
            </a:r>
            <a:r>
              <a:rPr lang="en-US" dirty="0" err="1" smtClean="0"/>
              <a:t>peran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fungsi</a:t>
            </a:r>
            <a:r>
              <a:rPr lang="en-US" dirty="0" smtClean="0"/>
              <a:t> masing2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struktur</a:t>
            </a:r>
            <a:r>
              <a:rPr lang="en-US" dirty="0" smtClean="0"/>
              <a:t> </a:t>
            </a:r>
            <a:r>
              <a:rPr lang="en-US" dirty="0" err="1" smtClean="0"/>
              <a:t>organisasi</a:t>
            </a:r>
            <a:r>
              <a:rPr lang="en-US" dirty="0" smtClean="0"/>
              <a:t> </a:t>
            </a:r>
            <a:r>
              <a:rPr lang="en-US" dirty="0" err="1" smtClean="0"/>
              <a:t>kantor</a:t>
            </a:r>
            <a:r>
              <a:rPr lang="en-US" dirty="0" smtClean="0"/>
              <a:t> </a:t>
            </a:r>
            <a:r>
              <a:rPr lang="en-US" dirty="0" err="1" smtClean="0"/>
              <a:t>Notaris</a:t>
            </a:r>
            <a:endParaRPr lang="en-US" dirty="0" smtClean="0"/>
          </a:p>
          <a:p>
            <a:r>
              <a:rPr lang="en-US" dirty="0" err="1" smtClean="0"/>
              <a:t>Memperjelas</a:t>
            </a:r>
            <a:r>
              <a:rPr lang="en-US" dirty="0" smtClean="0"/>
              <a:t> </a:t>
            </a:r>
            <a:r>
              <a:rPr lang="en-US" dirty="0" err="1" smtClean="0"/>
              <a:t>alur</a:t>
            </a:r>
            <a:r>
              <a:rPr lang="en-US" dirty="0" smtClean="0"/>
              <a:t> </a:t>
            </a:r>
            <a:r>
              <a:rPr lang="en-US" dirty="0" err="1" smtClean="0"/>
              <a:t>tugas</a:t>
            </a:r>
            <a:r>
              <a:rPr lang="en-US" dirty="0" smtClean="0"/>
              <a:t>, </a:t>
            </a:r>
            <a:r>
              <a:rPr lang="en-US" dirty="0" err="1" smtClean="0"/>
              <a:t>wewenang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tanggung</a:t>
            </a:r>
            <a:r>
              <a:rPr lang="en-US" dirty="0" smtClean="0"/>
              <a:t> </a:t>
            </a:r>
            <a:r>
              <a:rPr lang="en-US" dirty="0" err="1" smtClean="0"/>
              <a:t>jawab</a:t>
            </a:r>
            <a:r>
              <a:rPr lang="en-US" dirty="0" smtClean="0"/>
              <a:t> masing2 staff</a:t>
            </a:r>
          </a:p>
          <a:p>
            <a:r>
              <a:rPr lang="en-US" dirty="0" err="1" smtClean="0"/>
              <a:t>Melindungi</a:t>
            </a:r>
            <a:r>
              <a:rPr lang="en-US" dirty="0" smtClean="0"/>
              <a:t> </a:t>
            </a:r>
            <a:r>
              <a:rPr lang="en-US" dirty="0" err="1" smtClean="0"/>
              <a:t>kantor</a:t>
            </a:r>
            <a:r>
              <a:rPr lang="en-US" dirty="0" smtClean="0"/>
              <a:t>/unit </a:t>
            </a:r>
            <a:r>
              <a:rPr lang="en-US" dirty="0" err="1" smtClean="0"/>
              <a:t>kerja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malpraktek</a:t>
            </a:r>
            <a:r>
              <a:rPr lang="en-US" dirty="0" smtClean="0"/>
              <a:t>/ </a:t>
            </a:r>
            <a:r>
              <a:rPr lang="en-US" dirty="0" err="1" smtClean="0"/>
              <a:t>kesalahan</a:t>
            </a:r>
            <a:r>
              <a:rPr lang="en-US" dirty="0" smtClean="0"/>
              <a:t> </a:t>
            </a:r>
            <a:r>
              <a:rPr lang="en-US" dirty="0" err="1" smtClean="0"/>
              <a:t>administrasi</a:t>
            </a:r>
            <a:r>
              <a:rPr lang="en-US" dirty="0" smtClean="0"/>
              <a:t> </a:t>
            </a:r>
            <a:r>
              <a:rPr lang="en-US" dirty="0" err="1" smtClean="0"/>
              <a:t>lainnya</a:t>
            </a:r>
            <a:endParaRPr lang="en-US" dirty="0" smtClean="0"/>
          </a:p>
          <a:p>
            <a:r>
              <a:rPr lang="en-US" dirty="0" err="1" smtClean="0"/>
              <a:t>Menghindari</a:t>
            </a:r>
            <a:r>
              <a:rPr lang="en-US" dirty="0" smtClean="0"/>
              <a:t> </a:t>
            </a:r>
            <a:r>
              <a:rPr lang="en-US" dirty="0" err="1" smtClean="0"/>
              <a:t>kegagaan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kesalahan</a:t>
            </a:r>
            <a:r>
              <a:rPr lang="en-US" dirty="0" smtClean="0"/>
              <a:t>, </a:t>
            </a:r>
            <a:r>
              <a:rPr lang="en-US" dirty="0" err="1" smtClean="0"/>
              <a:t>duplikasi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21763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342900"/>
            <a:ext cx="6508377" cy="987381"/>
          </a:xfrm>
        </p:spPr>
        <p:txBody>
          <a:bodyPr/>
          <a:lstStyle/>
          <a:p>
            <a:r>
              <a:rPr lang="en-US" sz="4000" dirty="0" err="1" smtClean="0"/>
              <a:t>Alur</a:t>
            </a:r>
            <a:r>
              <a:rPr lang="en-US" sz="4000" dirty="0" smtClean="0"/>
              <a:t> </a:t>
            </a:r>
            <a:r>
              <a:rPr lang="en-US" sz="4000" dirty="0" err="1" smtClean="0"/>
              <a:t>Berkas</a:t>
            </a:r>
            <a:endParaRPr lang="en-US" sz="40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24010031"/>
              </p:ext>
            </p:extLst>
          </p:nvPr>
        </p:nvGraphicFramePr>
        <p:xfrm>
          <a:off x="457199" y="1805496"/>
          <a:ext cx="6739071" cy="44629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217629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60767366"/>
              </p:ext>
            </p:extLst>
          </p:nvPr>
        </p:nvGraphicFramePr>
        <p:xfrm>
          <a:off x="503940" y="0"/>
          <a:ext cx="6744829" cy="67118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510746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7864966"/>
              </p:ext>
            </p:extLst>
          </p:nvPr>
        </p:nvGraphicFramePr>
        <p:xfrm>
          <a:off x="457200" y="705452"/>
          <a:ext cx="6557652" cy="57040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Picture 2" descr="Abjad arsip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5954" y="-1"/>
            <a:ext cx="1988045" cy="2157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34577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48152142"/>
              </p:ext>
            </p:extLst>
          </p:nvPr>
        </p:nvGraphicFramePr>
        <p:xfrm>
          <a:off x="457200" y="725608"/>
          <a:ext cx="6739070" cy="54005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550034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07428" y="1915625"/>
            <a:ext cx="3846286" cy="39116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/>
              <a:t>Flowchart</a:t>
            </a:r>
            <a:br>
              <a:rPr lang="en-US" sz="3600" dirty="0"/>
            </a:br>
            <a:r>
              <a:rPr lang="en-US" sz="3600" dirty="0" err="1" smtClean="0"/>
              <a:t>Sistem</a:t>
            </a:r>
            <a:r>
              <a:rPr lang="en-US" sz="3600" dirty="0" smtClean="0"/>
              <a:t> </a:t>
            </a:r>
            <a:r>
              <a:rPr lang="en-US" sz="3600" dirty="0" err="1" smtClean="0"/>
              <a:t>Manajemen</a:t>
            </a:r>
            <a:r>
              <a:rPr lang="en-US" sz="3600" dirty="0" smtClean="0"/>
              <a:t> </a:t>
            </a:r>
            <a:r>
              <a:rPr lang="en-US" sz="3600" dirty="0" err="1"/>
              <a:t>Notaris</a:t>
            </a:r>
            <a:endParaRPr lang="en-US" sz="3600" dirty="0"/>
          </a:p>
        </p:txBody>
      </p:sp>
      <p:pic>
        <p:nvPicPr>
          <p:cNvPr id="5" name="Content Placeholder 5" descr="test.png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t="11816" b="11816"/>
          <a:stretch>
            <a:fillRect/>
          </a:stretch>
        </p:blipFill>
        <p:spPr>
          <a:xfrm>
            <a:off x="457199" y="474785"/>
            <a:ext cx="4550229" cy="6092930"/>
          </a:xfrm>
        </p:spPr>
      </p:pic>
    </p:spTree>
    <p:extLst>
      <p:ext uri="{BB962C8B-B14F-4D97-AF65-F5344CB8AC3E}">
        <p14:creationId xmlns:p14="http://schemas.microsoft.com/office/powerpoint/2010/main" val="35392701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Menu </a:t>
            </a:r>
            <a:r>
              <a:rPr lang="en-US" dirty="0" err="1" smtClean="0"/>
              <a:t>Utama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DASHBOARD</a:t>
            </a:r>
          </a:p>
          <a:p>
            <a:r>
              <a:rPr lang="en-US" dirty="0"/>
              <a:t>MASTER</a:t>
            </a:r>
          </a:p>
          <a:p>
            <a:r>
              <a:rPr lang="en-US" dirty="0"/>
              <a:t>CSO</a:t>
            </a:r>
          </a:p>
          <a:p>
            <a:r>
              <a:rPr lang="en-US" dirty="0"/>
              <a:t>KASIR</a:t>
            </a:r>
          </a:p>
          <a:p>
            <a:r>
              <a:rPr lang="en-US" dirty="0"/>
              <a:t>LAYANAN</a:t>
            </a:r>
          </a:p>
          <a:p>
            <a:r>
              <a:rPr lang="en-US" dirty="0"/>
              <a:t>EKSPEDISI</a:t>
            </a:r>
          </a:p>
          <a:p>
            <a:r>
              <a:rPr lang="en-US" dirty="0"/>
              <a:t>ARSIP</a:t>
            </a:r>
          </a:p>
          <a:p>
            <a:r>
              <a:rPr lang="en-US" dirty="0"/>
              <a:t>PENGATURAN</a:t>
            </a:r>
          </a:p>
          <a:p>
            <a:endParaRPr lang="en-US" dirty="0"/>
          </a:p>
        </p:txBody>
      </p:sp>
      <p:pic>
        <p:nvPicPr>
          <p:cNvPr id="4" name="Picture 3" descr="teamwork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0193" y="181402"/>
            <a:ext cx="3749295" cy="1875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5991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Menu </a:t>
            </a:r>
            <a:r>
              <a:rPr lang="en-US" dirty="0" err="1" smtClean="0"/>
              <a:t>Utama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PEGAWAI</a:t>
            </a:r>
          </a:p>
          <a:p>
            <a:r>
              <a:rPr lang="en-US" dirty="0"/>
              <a:t>RAK</a:t>
            </a:r>
          </a:p>
          <a:p>
            <a:r>
              <a:rPr lang="en-US" dirty="0"/>
              <a:t>VENDOR</a:t>
            </a:r>
          </a:p>
          <a:p>
            <a:r>
              <a:rPr lang="en-US" dirty="0"/>
              <a:t>CUSTOMER</a:t>
            </a:r>
          </a:p>
          <a:p>
            <a:r>
              <a:rPr lang="en-US" dirty="0"/>
              <a:t>LAYANAN</a:t>
            </a:r>
          </a:p>
          <a:p>
            <a:r>
              <a:rPr lang="en-US" dirty="0"/>
              <a:t>Dan lain - lain</a:t>
            </a:r>
          </a:p>
          <a:p>
            <a:endParaRPr lang="en-US" dirty="0"/>
          </a:p>
        </p:txBody>
      </p:sp>
      <p:pic>
        <p:nvPicPr>
          <p:cNvPr id="4" name="Picture 3" descr="teamwork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4887" y="241990"/>
            <a:ext cx="2206376" cy="1652652"/>
          </a:xfrm>
          <a:prstGeom prst="rect">
            <a:avLst/>
          </a:prstGeom>
        </p:spPr>
      </p:pic>
      <p:pic>
        <p:nvPicPr>
          <p:cNvPr id="5" name="Picture 4" descr="teamwork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0596" y="241990"/>
            <a:ext cx="2420667" cy="1815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8797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CSO_ Customer Service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BUKU TAMU</a:t>
            </a:r>
          </a:p>
          <a:p>
            <a:r>
              <a:rPr lang="en-US" dirty="0"/>
              <a:t>TRACK KLIEN</a:t>
            </a:r>
          </a:p>
          <a:p>
            <a:r>
              <a:rPr lang="en-US" dirty="0"/>
              <a:t>PENGATURAN JADWAL TANDATANGAN</a:t>
            </a:r>
          </a:p>
          <a:p>
            <a:r>
              <a:rPr lang="en-US" dirty="0"/>
              <a:t>AGENDA KERJA</a:t>
            </a:r>
          </a:p>
          <a:p>
            <a:r>
              <a:rPr lang="en-US" dirty="0"/>
              <a:t>KALENDAR KERJA</a:t>
            </a:r>
          </a:p>
          <a:p>
            <a:r>
              <a:rPr lang="en-US" dirty="0"/>
              <a:t>LAYANAN NOTARIS</a:t>
            </a:r>
          </a:p>
          <a:p>
            <a:r>
              <a:rPr lang="en-US" dirty="0"/>
              <a:t>SCAN DOKUMEN</a:t>
            </a:r>
          </a:p>
          <a:p>
            <a:r>
              <a:rPr lang="en-US" dirty="0"/>
              <a:t>Dan lain - lain</a:t>
            </a:r>
          </a:p>
          <a:p>
            <a:endParaRPr lang="en-US" dirty="0"/>
          </a:p>
        </p:txBody>
      </p:sp>
      <p:pic>
        <p:nvPicPr>
          <p:cNvPr id="4" name="Picture 3" descr="teamwork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0596" y="241990"/>
            <a:ext cx="2420667" cy="1815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3903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Kasir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KAS MASUK</a:t>
            </a:r>
          </a:p>
          <a:p>
            <a:r>
              <a:rPr lang="en-US" dirty="0"/>
              <a:t>KAS KELUAR</a:t>
            </a:r>
          </a:p>
          <a:p>
            <a:r>
              <a:rPr lang="en-US" dirty="0"/>
              <a:t>TANDA TERIMA</a:t>
            </a:r>
          </a:p>
          <a:p>
            <a:r>
              <a:rPr lang="en-US" dirty="0"/>
              <a:t>PENGELUARAN RUTIN ATK</a:t>
            </a:r>
          </a:p>
          <a:p>
            <a:r>
              <a:rPr lang="en-US" dirty="0"/>
              <a:t>PEMBELIAN</a:t>
            </a:r>
          </a:p>
          <a:p>
            <a:r>
              <a:rPr lang="en-US" dirty="0"/>
              <a:t>PEMBERITAUAN PENAGIHAN</a:t>
            </a:r>
          </a:p>
          <a:p>
            <a:r>
              <a:rPr lang="en-US" dirty="0"/>
              <a:t>Dan lain - lain</a:t>
            </a:r>
          </a:p>
          <a:p>
            <a:endParaRPr lang="en-US" dirty="0"/>
          </a:p>
        </p:txBody>
      </p:sp>
      <p:pic>
        <p:nvPicPr>
          <p:cNvPr id="4" name="Picture 3" descr="teamwork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4887" y="241990"/>
            <a:ext cx="2206376" cy="1652652"/>
          </a:xfrm>
          <a:prstGeom prst="rect">
            <a:avLst/>
          </a:prstGeom>
        </p:spPr>
      </p:pic>
      <p:pic>
        <p:nvPicPr>
          <p:cNvPr id="5" name="Picture 4" descr="teamwork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0596" y="241990"/>
            <a:ext cx="2420667" cy="1815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5795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Layanan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PERSIAPAN</a:t>
            </a:r>
          </a:p>
          <a:p>
            <a:r>
              <a:rPr lang="en-US" dirty="0"/>
              <a:t>PENGETIKAN MINUTA</a:t>
            </a:r>
          </a:p>
          <a:p>
            <a:r>
              <a:rPr lang="en-US" dirty="0"/>
              <a:t>PERSETUJUAN MINUTA</a:t>
            </a:r>
          </a:p>
          <a:p>
            <a:r>
              <a:rPr lang="en-US" dirty="0"/>
              <a:t>PENGESAHAN</a:t>
            </a:r>
          </a:p>
          <a:p>
            <a:r>
              <a:rPr lang="en-US" dirty="0"/>
              <a:t>PEMBUATAN TURUNAN</a:t>
            </a:r>
          </a:p>
          <a:p>
            <a:r>
              <a:rPr lang="en-US" dirty="0"/>
              <a:t>KOREKSI TURUNAN</a:t>
            </a:r>
          </a:p>
          <a:p>
            <a:r>
              <a:rPr lang="en-US" dirty="0"/>
              <a:t>LEGALISASI</a:t>
            </a:r>
          </a:p>
          <a:p>
            <a:r>
              <a:rPr lang="en-US" dirty="0"/>
              <a:t>WARMERKING</a:t>
            </a:r>
          </a:p>
          <a:p>
            <a:r>
              <a:rPr lang="en-US" dirty="0"/>
              <a:t>PPAT </a:t>
            </a:r>
          </a:p>
          <a:p>
            <a:r>
              <a:rPr lang="en-US" dirty="0"/>
              <a:t>Dan lain - lain</a:t>
            </a:r>
          </a:p>
          <a:p>
            <a:endParaRPr lang="en-US" dirty="0"/>
          </a:p>
        </p:txBody>
      </p:sp>
      <p:pic>
        <p:nvPicPr>
          <p:cNvPr id="5" name="Picture 4" descr="teamwork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1068" y="161247"/>
            <a:ext cx="2340037" cy="1896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91992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Ekspedisi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PENGAMBILAN / PENGIRIMAN DOKUMEN</a:t>
            </a:r>
          </a:p>
          <a:p>
            <a:r>
              <a:rPr lang="en-US" dirty="0"/>
              <a:t>SCAN TANDA TERIMA DOKUMEN</a:t>
            </a:r>
          </a:p>
          <a:p>
            <a:r>
              <a:rPr lang="en-US" dirty="0"/>
              <a:t>TANDA TERIMA DOKUMEN VENDOR</a:t>
            </a:r>
          </a:p>
          <a:p>
            <a:r>
              <a:rPr lang="en-US" dirty="0"/>
              <a:t>Dan lain - lain</a:t>
            </a:r>
          </a:p>
          <a:p>
            <a:endParaRPr lang="en-US" dirty="0"/>
          </a:p>
        </p:txBody>
      </p:sp>
      <p:pic>
        <p:nvPicPr>
          <p:cNvPr id="4" name="Picture 3" descr="teamwork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0596" y="241990"/>
            <a:ext cx="2420667" cy="1815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1014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Arsip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BENDEL MINUTA NOTARIS</a:t>
            </a:r>
          </a:p>
          <a:p>
            <a:r>
              <a:rPr lang="en-US" dirty="0"/>
              <a:t>BENDEL LEGALISASI</a:t>
            </a:r>
          </a:p>
          <a:p>
            <a:r>
              <a:rPr lang="en-US" dirty="0"/>
              <a:t>BENDEL WAARMERKING</a:t>
            </a:r>
          </a:p>
          <a:p>
            <a:r>
              <a:rPr lang="en-US" dirty="0"/>
              <a:t>PENYIMPANAN BUKU DAFTAR</a:t>
            </a:r>
          </a:p>
          <a:p>
            <a:r>
              <a:rPr lang="en-US" dirty="0"/>
              <a:t>Dan lain - lain</a:t>
            </a:r>
          </a:p>
          <a:p>
            <a:endParaRPr lang="en-US" dirty="0"/>
          </a:p>
        </p:txBody>
      </p:sp>
      <p:pic>
        <p:nvPicPr>
          <p:cNvPr id="4" name="Picture 3" descr="teamwork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0596" y="241990"/>
            <a:ext cx="2420667" cy="1815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7006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5781" y="491129"/>
            <a:ext cx="6508377" cy="1143000"/>
          </a:xfrm>
        </p:spPr>
        <p:txBody>
          <a:bodyPr/>
          <a:lstStyle/>
          <a:p>
            <a:r>
              <a:rPr lang="en-US" dirty="0" err="1" smtClean="0"/>
              <a:t>Keuntungan</a:t>
            </a:r>
            <a:r>
              <a:rPr lang="en-US" dirty="0" smtClean="0"/>
              <a:t> </a:t>
            </a:r>
            <a:r>
              <a:rPr lang="en-US" dirty="0" err="1" smtClean="0"/>
              <a:t>Aplikasi</a:t>
            </a:r>
            <a:r>
              <a:rPr lang="en-US" dirty="0" smtClean="0"/>
              <a:t> </a:t>
            </a:r>
            <a:r>
              <a:rPr lang="en-US" dirty="0" err="1" smtClean="0"/>
              <a:t>Manajemen</a:t>
            </a:r>
            <a:r>
              <a:rPr lang="en-US" dirty="0" smtClean="0"/>
              <a:t> Kantor </a:t>
            </a:r>
            <a:r>
              <a:rPr lang="en-US" dirty="0" err="1" smtClean="0"/>
              <a:t>Notaris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5782" y="2237612"/>
            <a:ext cx="8170260" cy="4068763"/>
          </a:xfrm>
        </p:spPr>
        <p:txBody>
          <a:bodyPr/>
          <a:lstStyle/>
          <a:p>
            <a:r>
              <a:rPr lang="en-US" dirty="0"/>
              <a:t>Integrated  ( </a:t>
            </a:r>
            <a:r>
              <a:rPr lang="en-US" dirty="0" err="1"/>
              <a:t>mulai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awal</a:t>
            </a:r>
            <a:r>
              <a:rPr lang="en-US" dirty="0"/>
              <a:t> </a:t>
            </a:r>
            <a:r>
              <a:rPr lang="en-US" dirty="0" err="1"/>
              <a:t>sampai</a:t>
            </a:r>
            <a:r>
              <a:rPr lang="en-US" dirty="0"/>
              <a:t> </a:t>
            </a:r>
            <a:r>
              <a:rPr lang="en-US" dirty="0" err="1"/>
              <a:t>akhir</a:t>
            </a:r>
            <a:r>
              <a:rPr lang="en-US" dirty="0"/>
              <a:t> )</a:t>
            </a:r>
          </a:p>
          <a:p>
            <a:r>
              <a:rPr lang="en-US" dirty="0"/>
              <a:t>Connected  ( </a:t>
            </a:r>
            <a:r>
              <a:rPr lang="en-US" dirty="0" err="1"/>
              <a:t>Notaris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PPAT </a:t>
            </a:r>
            <a:r>
              <a:rPr lang="en-US" dirty="0" err="1"/>
              <a:t>terkoneksi</a:t>
            </a:r>
            <a:r>
              <a:rPr lang="en-US" dirty="0"/>
              <a:t> ) via </a:t>
            </a:r>
            <a:r>
              <a:rPr lang="en-US" dirty="0" err="1"/>
              <a:t>Kalendar</a:t>
            </a:r>
            <a:r>
              <a:rPr lang="en-US" dirty="0"/>
              <a:t> </a:t>
            </a:r>
            <a:r>
              <a:rPr lang="en-US" dirty="0" err="1"/>
              <a:t>Kerja</a:t>
            </a:r>
            <a:endParaRPr lang="en-US" dirty="0"/>
          </a:p>
          <a:p>
            <a:r>
              <a:rPr lang="en-US" dirty="0" err="1"/>
              <a:t>Keuangan</a:t>
            </a:r>
            <a:r>
              <a:rPr lang="en-US" dirty="0"/>
              <a:t> </a:t>
            </a:r>
            <a:r>
              <a:rPr lang="en-US" dirty="0" err="1"/>
              <a:t>terkontrol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rapi</a:t>
            </a:r>
            <a:endParaRPr lang="en-US" dirty="0"/>
          </a:p>
          <a:p>
            <a:r>
              <a:rPr lang="en-US" dirty="0"/>
              <a:t>Management </a:t>
            </a:r>
            <a:r>
              <a:rPr lang="en-US" dirty="0" err="1"/>
              <a:t>dokumentasi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baik</a:t>
            </a:r>
            <a:endParaRPr lang="en-US" dirty="0"/>
          </a:p>
          <a:p>
            <a:r>
              <a:rPr lang="en-US" dirty="0"/>
              <a:t>Management </a:t>
            </a:r>
            <a:r>
              <a:rPr lang="en-US" dirty="0" err="1"/>
              <a:t>arsip</a:t>
            </a:r>
            <a:r>
              <a:rPr lang="en-US" dirty="0"/>
              <a:t> </a:t>
            </a:r>
            <a:r>
              <a:rPr lang="en-US" dirty="0" err="1"/>
              <a:t>terlacak</a:t>
            </a:r>
            <a:r>
              <a:rPr lang="en-US" dirty="0"/>
              <a:t> </a:t>
            </a:r>
          </a:p>
          <a:p>
            <a:r>
              <a:rPr lang="en-US" dirty="0" err="1"/>
              <a:t>Semua</a:t>
            </a:r>
            <a:r>
              <a:rPr lang="en-US" dirty="0"/>
              <a:t> </a:t>
            </a:r>
            <a:r>
              <a:rPr lang="en-US" dirty="0" err="1"/>
              <a:t>layanan</a:t>
            </a:r>
            <a:r>
              <a:rPr lang="en-US" dirty="0"/>
              <a:t> </a:t>
            </a:r>
            <a:r>
              <a:rPr lang="en-US" dirty="0" err="1"/>
              <a:t>terdata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detail</a:t>
            </a:r>
          </a:p>
          <a:p>
            <a:r>
              <a:rPr lang="en-US" dirty="0" err="1"/>
              <a:t>Hak</a:t>
            </a:r>
            <a:r>
              <a:rPr lang="en-US" dirty="0"/>
              <a:t> </a:t>
            </a:r>
            <a:r>
              <a:rPr lang="en-US" dirty="0" err="1"/>
              <a:t>Akses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diatur</a:t>
            </a:r>
            <a:r>
              <a:rPr lang="en-US" dirty="0"/>
              <a:t> </a:t>
            </a:r>
            <a:r>
              <a:rPr lang="en-US" dirty="0" err="1"/>
              <a:t>sesuai</a:t>
            </a:r>
            <a:r>
              <a:rPr lang="en-US" dirty="0"/>
              <a:t> </a:t>
            </a:r>
            <a:r>
              <a:rPr lang="en-US" dirty="0" err="1"/>
              <a:t>keinginan</a:t>
            </a:r>
            <a:r>
              <a:rPr lang="en-US" dirty="0"/>
              <a:t>  </a:t>
            </a:r>
          </a:p>
          <a:p>
            <a:endParaRPr lang="en-US" dirty="0"/>
          </a:p>
        </p:txBody>
      </p:sp>
      <p:pic>
        <p:nvPicPr>
          <p:cNvPr id="5" name="Picture 4" descr="teamwork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0596" y="241990"/>
            <a:ext cx="2420667" cy="1815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7310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3143" y="3604986"/>
            <a:ext cx="7765143" cy="1839686"/>
          </a:xfrm>
        </p:spPr>
        <p:txBody>
          <a:bodyPr/>
          <a:lstStyle/>
          <a:p>
            <a:pPr algn="ctr"/>
            <a:r>
              <a:rPr lang="en-US" sz="6000" dirty="0" smtClean="0"/>
              <a:t/>
            </a:r>
            <a:br>
              <a:rPr lang="en-US" sz="6000" dirty="0" smtClean="0"/>
            </a:br>
            <a:r>
              <a:rPr lang="en-US" sz="6000" dirty="0"/>
              <a:t/>
            </a:r>
            <a:br>
              <a:rPr lang="en-US" sz="6000" dirty="0"/>
            </a:br>
            <a:r>
              <a:rPr lang="en-US" sz="6000" dirty="0"/>
              <a:t>Berbudi </a:t>
            </a:r>
            <a:r>
              <a:rPr lang="en-US" sz="6000" dirty="0" err="1"/>
              <a:t>luhur</a:t>
            </a:r>
            <a:r>
              <a:rPr lang="en-US" sz="6000" dirty="0"/>
              <a:t> &amp; </a:t>
            </a:r>
            <a:r>
              <a:rPr lang="en-US" sz="6000" dirty="0" err="1"/>
              <a:t>bermartabat</a:t>
            </a:r>
            <a:r>
              <a:rPr lang="en-US" sz="6000" dirty="0"/>
              <a:t> </a:t>
            </a:r>
            <a:r>
              <a:rPr lang="en-US" sz="6000" dirty="0" smtClean="0"/>
              <a:t>!</a:t>
            </a:r>
            <a:br>
              <a:rPr lang="en-US" sz="6000" dirty="0" smtClean="0"/>
            </a:br>
            <a:r>
              <a:rPr lang="en-US" sz="6000" dirty="0"/>
              <a:t/>
            </a:r>
            <a:br>
              <a:rPr lang="en-US" sz="6000" dirty="0"/>
            </a:br>
            <a:r>
              <a:rPr lang="en-US" sz="6000" dirty="0" smtClean="0"/>
              <a:t>TERIMA KASIH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28074919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Plaza">
  <a:themeElements>
    <a:clrScheme name="Plaza">
      <a:dk1>
        <a:sysClr val="windowText" lastClr="000000"/>
      </a:dk1>
      <a:lt1>
        <a:sysClr val="window" lastClr="FFFFFF"/>
      </a:lt1>
      <a:dk2>
        <a:srgbClr val="333333"/>
      </a:dk2>
      <a:lt2>
        <a:srgbClr val="CCCCCC"/>
      </a:lt2>
      <a:accent1>
        <a:srgbClr val="990000"/>
      </a:accent1>
      <a:accent2>
        <a:srgbClr val="580101"/>
      </a:accent2>
      <a:accent3>
        <a:srgbClr val="E94A00"/>
      </a:accent3>
      <a:accent4>
        <a:srgbClr val="EB8F00"/>
      </a:accent4>
      <a:accent5>
        <a:srgbClr val="A4A4A4"/>
      </a:accent5>
      <a:accent6>
        <a:srgbClr val="666666"/>
      </a:accent6>
      <a:hlink>
        <a:srgbClr val="D01010"/>
      </a:hlink>
      <a:folHlink>
        <a:srgbClr val="E6682E"/>
      </a:folHlink>
    </a:clrScheme>
    <a:fontScheme name="Plaza">
      <a:majorFont>
        <a:latin typeface="Century Gothic"/>
        <a:ea typeface=""/>
        <a:cs typeface=""/>
        <a:font script="Jpan" typeface="メイリオ"/>
      </a:majorFont>
      <a:minorFont>
        <a:latin typeface="Century Gothic"/>
        <a:ea typeface=""/>
        <a:cs typeface=""/>
        <a:font script="Jpan" typeface="メイリオ"/>
      </a:minorFont>
    </a:fontScheme>
    <a:fmtScheme name="Plaza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60000"/>
                <a:satMod val="135000"/>
              </a:schemeClr>
            </a:gs>
            <a:gs pos="100000">
              <a:schemeClr val="phClr">
                <a:tint val="100000"/>
                <a:shade val="100000"/>
                <a:satMod val="13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0000"/>
                <a:satMod val="120000"/>
              </a:schemeClr>
            </a:gs>
            <a:gs pos="35000">
              <a:schemeClr val="phClr">
                <a:shade val="100000"/>
                <a:satMod val="150000"/>
              </a:schemeClr>
            </a:gs>
            <a:gs pos="70000">
              <a:schemeClr val="phClr">
                <a:tint val="100000"/>
                <a:shade val="100000"/>
                <a:satMod val="200000"/>
                <a:greenMod val="100000"/>
              </a:schemeClr>
            </a:gs>
            <a:gs pos="100000">
              <a:schemeClr val="phClr">
                <a:tint val="100000"/>
                <a:shade val="100000"/>
                <a:satMod val="250000"/>
                <a:greenMod val="100000"/>
              </a:schemeClr>
            </a:gs>
          </a:gsLst>
          <a:lin ang="162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190500" dist="63500" dir="5400000">
              <a:srgbClr val="FFFFFF">
                <a:alpha val="65000"/>
              </a:srgbClr>
            </a:innerShdw>
          </a:effectLst>
          <a:scene3d>
            <a:camera prst="orthographicFront">
              <a:rot lat="0" lon="0" rev="0"/>
            </a:camera>
            <a:lightRig rig="twoPt" dir="r">
              <a:rot lat="0" lon="0" rev="6000000"/>
            </a:lightRig>
          </a:scene3d>
          <a:sp3d prstMaterial="matte">
            <a:bevelT w="0" h="0" prst="relaxedInset"/>
          </a:sp3d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88900" dist="38100" dir="6600000" sx="101000" sy="101000" rotWithShape="0">
              <a:srgbClr val="000000">
                <a:alpha val="50000"/>
              </a:srgbClr>
            </a:outerShdw>
          </a:effectLst>
          <a:scene3d>
            <a:camera prst="perspectiveFront" fov="3000000"/>
            <a:lightRig rig="morning" dir="tl">
              <a:rot lat="0" lon="0" rev="1800000"/>
            </a:lightRig>
          </a:scene3d>
          <a:sp3d contourW="38100" prstMaterial="softEdge">
            <a:bevelT w="25400" h="38100"/>
            <a:contourClr>
              <a:schemeClr val="phClr">
                <a:tint val="6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Plaza.thmx</Template>
  <TotalTime>2320</TotalTime>
  <Words>1534</Words>
  <Application>Microsoft Macintosh PowerPoint</Application>
  <PresentationFormat>On-screen Show (4:3)</PresentationFormat>
  <Paragraphs>267</Paragraphs>
  <Slides>27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Plaza</vt:lpstr>
      <vt:lpstr>Manajemen Kantor Notaris</vt:lpstr>
      <vt:lpstr>PENYAMAAN PERSEPSI</vt:lpstr>
      <vt:lpstr>Ketrampilan Manajemen</vt:lpstr>
      <vt:lpstr>Manajemen</vt:lpstr>
      <vt:lpstr>Kantor</vt:lpstr>
      <vt:lpstr>Fungsi kantor</vt:lpstr>
      <vt:lpstr>Manajemen Perkantoran</vt:lpstr>
      <vt:lpstr>SISTEM PERKANTORAN</vt:lpstr>
      <vt:lpstr>PowerPoint Presentation</vt:lpstr>
      <vt:lpstr>STANDAR OPERASIONAL PROSEDUR (SOP)</vt:lpstr>
      <vt:lpstr>PowerPoint Presentation</vt:lpstr>
      <vt:lpstr>Fungsi SOP</vt:lpstr>
      <vt:lpstr>Tujuan SOP</vt:lpstr>
      <vt:lpstr>Alur Berkas</vt:lpstr>
      <vt:lpstr>PowerPoint Presentation</vt:lpstr>
      <vt:lpstr>PowerPoint Presentation</vt:lpstr>
      <vt:lpstr>PowerPoint Presentation</vt:lpstr>
      <vt:lpstr>PowerPoint Presentation</vt:lpstr>
      <vt:lpstr>Menu Utama</vt:lpstr>
      <vt:lpstr>Menu Utama</vt:lpstr>
      <vt:lpstr>CSO_ Customer Service</vt:lpstr>
      <vt:lpstr>Kasir</vt:lpstr>
      <vt:lpstr>Layanan</vt:lpstr>
      <vt:lpstr>Ekspedisi</vt:lpstr>
      <vt:lpstr>Arsip</vt:lpstr>
      <vt:lpstr>Keuntungan Aplikasi Manajemen Kantor Notaris</vt:lpstr>
      <vt:lpstr>  Berbudi luhur &amp; bermartabat !  TERIMA KASIH</vt:lpstr>
    </vt:vector>
  </TitlesOfParts>
  <Company>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Manajemen Kantor Notaris</dc:title>
  <dc:creator>Jusuf Patrick</dc:creator>
  <cp:lastModifiedBy>Jusuf Patrick</cp:lastModifiedBy>
  <cp:revision>42</cp:revision>
  <dcterms:created xsi:type="dcterms:W3CDTF">2016-10-24T04:34:36Z</dcterms:created>
  <dcterms:modified xsi:type="dcterms:W3CDTF">2020-02-20T07:23:19Z</dcterms:modified>
</cp:coreProperties>
</file>